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emf" ContentType="image/x-emf"/>
  <Default Extension="wmf" ContentType="image/x-wmf"/>
  <Default Extension="xls" ContentType="application/vnd.ms-excel"/>
  <Default Extension="rels" ContentType="application/vnd.openxmlformats-package.relationships+xml"/>
  <Default Extension="xml" ContentType="application/xml"/>
  <Default Extension="docx" ContentType="application/vnd.openxmlformats-officedocument.wordprocessingml.document"/>
  <Default Extension="vml" ContentType="application/vnd.openxmlformats-officedocument.vmlDrawing"/>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p:sldMasterIdLst>
    <p:sldMasterId id="2147483684" r:id="rId4"/>
  </p:sldMasterIdLst>
  <p:notesMasterIdLst>
    <p:notesMasterId r:id="rId57"/>
  </p:notesMasterIdLst>
  <p:handoutMasterIdLst>
    <p:handoutMasterId r:id="rId58"/>
  </p:handoutMasterIdLst>
  <p:sldIdLst>
    <p:sldId id="272" r:id="rId5"/>
    <p:sldId id="273" r:id="rId6"/>
    <p:sldId id="274" r:id="rId7"/>
    <p:sldId id="275" r:id="rId8"/>
    <p:sldId id="276" r:id="rId9"/>
    <p:sldId id="277" r:id="rId10"/>
    <p:sldId id="341" r:id="rId11"/>
    <p:sldId id="278" r:id="rId12"/>
    <p:sldId id="351" r:id="rId13"/>
    <p:sldId id="352" r:id="rId14"/>
    <p:sldId id="281" r:id="rId15"/>
    <p:sldId id="282" r:id="rId16"/>
    <p:sldId id="283" r:id="rId17"/>
    <p:sldId id="284" r:id="rId18"/>
    <p:sldId id="343" r:id="rId19"/>
    <p:sldId id="286" r:id="rId20"/>
    <p:sldId id="287" r:id="rId21"/>
    <p:sldId id="288" r:id="rId22"/>
    <p:sldId id="306" r:id="rId23"/>
    <p:sldId id="307" r:id="rId24"/>
    <p:sldId id="308" r:id="rId25"/>
    <p:sldId id="309" r:id="rId26"/>
    <p:sldId id="310" r:id="rId27"/>
    <p:sldId id="311" r:id="rId28"/>
    <p:sldId id="312" r:id="rId29"/>
    <p:sldId id="313" r:id="rId30"/>
    <p:sldId id="314" r:id="rId31"/>
    <p:sldId id="344" r:id="rId32"/>
    <p:sldId id="345" r:id="rId33"/>
    <p:sldId id="346" r:id="rId34"/>
    <p:sldId id="347" r:id="rId35"/>
    <p:sldId id="319" r:id="rId36"/>
    <p:sldId id="348" r:id="rId37"/>
    <p:sldId id="350" r:id="rId38"/>
    <p:sldId id="322" r:id="rId39"/>
    <p:sldId id="323" r:id="rId40"/>
    <p:sldId id="324" r:id="rId41"/>
    <p:sldId id="353" r:id="rId42"/>
    <p:sldId id="354" r:id="rId43"/>
    <p:sldId id="355" r:id="rId44"/>
    <p:sldId id="328" r:id="rId45"/>
    <p:sldId id="330" r:id="rId46"/>
    <p:sldId id="331" r:id="rId47"/>
    <p:sldId id="332" r:id="rId48"/>
    <p:sldId id="333" r:id="rId49"/>
    <p:sldId id="334" r:id="rId50"/>
    <p:sldId id="335" r:id="rId51"/>
    <p:sldId id="340" r:id="rId52"/>
    <p:sldId id="336" r:id="rId53"/>
    <p:sldId id="337" r:id="rId54"/>
    <p:sldId id="338" r:id="rId55"/>
    <p:sldId id="339" r:id="rId56"/>
  </p:sldIdLst>
  <p:sldSz cx="9906000" cy="6858000" type="A4"/>
  <p:notesSz cx="9601200" cy="73152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 xmlns:p15="http://schemas.microsoft.com/office/powerpoint/2012/main">
        <p15:guide id="1" orient="horz" pos="2160">
          <p15:clr>
            <a:srgbClr val="A4A3A4"/>
          </p15:clr>
        </p15:guide>
        <p15:guide id="2" pos="312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FF"/>
    <a:srgbClr val="000099"/>
    <a:srgbClr val="C9E9ED"/>
    <a:srgbClr val="FBFBFB"/>
    <a:srgbClr val="00FFCC"/>
    <a:srgbClr val="FFC9C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1103" autoAdjust="0"/>
    <p:restoredTop sz="94660"/>
  </p:normalViewPr>
  <p:slideViewPr>
    <p:cSldViewPr snapToGrid="0">
      <p:cViewPr varScale="1">
        <p:scale>
          <a:sx n="115" d="100"/>
          <a:sy n="115" d="100"/>
        </p:scale>
        <p:origin x="-810" y="-102"/>
      </p:cViewPr>
      <p:guideLst>
        <p:guide orient="horz" pos="2160"/>
        <p:guide pos="311"/>
      </p:guideLst>
    </p:cSldViewPr>
  </p:slideViewPr>
  <p:notesTextViewPr>
    <p:cViewPr>
      <p:scale>
        <a:sx n="1" d="1"/>
        <a:sy n="1" d="1"/>
      </p:scale>
      <p:origin x="0" y="0"/>
    </p:cViewPr>
  </p:notesTextViewPr>
  <p:sorterViewPr>
    <p:cViewPr>
      <p:scale>
        <a:sx n="100" d="100"/>
        <a:sy n="100" d="100"/>
      </p:scale>
      <p:origin x="0" y="0"/>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slide" Target="slides/slide35.xml"/><Relationship Id="rId21" Type="http://schemas.openxmlformats.org/officeDocument/2006/relationships/slide" Target="slides/slide17.xml"/><Relationship Id="rId34" Type="http://schemas.openxmlformats.org/officeDocument/2006/relationships/slide" Target="slides/slide30.xml"/><Relationship Id="rId42" Type="http://schemas.openxmlformats.org/officeDocument/2006/relationships/slide" Target="slides/slide38.xml"/><Relationship Id="rId47" Type="http://schemas.openxmlformats.org/officeDocument/2006/relationships/slide" Target="slides/slide43.xml"/><Relationship Id="rId50" Type="http://schemas.openxmlformats.org/officeDocument/2006/relationships/slide" Target="slides/slide46.xml"/><Relationship Id="rId55" Type="http://schemas.openxmlformats.org/officeDocument/2006/relationships/slide" Target="slides/slide51.xml"/><Relationship Id="rId7" Type="http://schemas.openxmlformats.org/officeDocument/2006/relationships/slide" Target="slides/slide3.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slide" Target="slides/slide25.xml"/><Relationship Id="rId41" Type="http://schemas.openxmlformats.org/officeDocument/2006/relationships/slide" Target="slides/slide37.xml"/><Relationship Id="rId54" Type="http://schemas.openxmlformats.org/officeDocument/2006/relationships/slide" Target="slides/slide50.xml"/><Relationship Id="rId62" Type="http://schemas.openxmlformats.org/officeDocument/2006/relationships/tableStyles" Target="tableStyles.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slide" Target="slides/slide36.xml"/><Relationship Id="rId45" Type="http://schemas.openxmlformats.org/officeDocument/2006/relationships/slide" Target="slides/slide41.xml"/><Relationship Id="rId53" Type="http://schemas.openxmlformats.org/officeDocument/2006/relationships/slide" Target="slides/slide49.xml"/><Relationship Id="rId58" Type="http://schemas.openxmlformats.org/officeDocument/2006/relationships/handoutMaster" Target="handoutMasters/handoutMaster1.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notesMaster" Target="notesMasters/notesMaster1.xml"/><Relationship Id="rId61" Type="http://schemas.openxmlformats.org/officeDocument/2006/relationships/theme" Target="theme/theme1.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slide" Target="slides/slide48.xml"/><Relationship Id="rId60" Type="http://schemas.openxmlformats.org/officeDocument/2006/relationships/viewProps" Target="viewProps.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slide" Target="slides/slide44.xml"/><Relationship Id="rId56" Type="http://schemas.openxmlformats.org/officeDocument/2006/relationships/slide" Target="slides/slide52.xml"/><Relationship Id="rId8" Type="http://schemas.openxmlformats.org/officeDocument/2006/relationships/slide" Target="slides/slide4.xml"/><Relationship Id="rId51" Type="http://schemas.openxmlformats.org/officeDocument/2006/relationships/slide" Target="slides/slide47.xml"/><Relationship Id="rId3" Type="http://schemas.openxmlformats.org/officeDocument/2006/relationships/customXml" Target="../customXml/item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59" Type="http://schemas.openxmlformats.org/officeDocument/2006/relationships/presProps" Target="presProps.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F2F910AA-0E15-4D44-957C-7387F6315AB0}" type="doc">
      <dgm:prSet loTypeId="urn:microsoft.com/office/officeart/2005/8/layout/hierarchy1" loCatId="hierarchy" qsTypeId="urn:microsoft.com/office/officeart/2005/8/quickstyle/simple1" qsCatId="simple" csTypeId="urn:microsoft.com/office/officeart/2005/8/colors/accent1_2" csCatId="accent1" phldr="1"/>
      <dgm:spPr/>
      <dgm:t>
        <a:bodyPr/>
        <a:lstStyle/>
        <a:p>
          <a:endParaRPr lang="en-US"/>
        </a:p>
      </dgm:t>
    </dgm:pt>
    <dgm:pt modelId="{4658A047-661A-464B-B194-B216652B70C2}">
      <dgm:prSet phldrT="[Text]" custT="1"/>
      <dgm:spPr>
        <a:effectLst/>
      </dgm:spPr>
      <dgm:t>
        <a:bodyPr/>
        <a:lstStyle/>
        <a:p>
          <a:r>
            <a:rPr lang="en-US" sz="2400" dirty="0" smtClean="0">
              <a:latin typeface="Times New Roman" panose="02020603050405020304" pitchFamily="18" charset="0"/>
              <a:cs typeface="Times New Roman" panose="02020603050405020304" pitchFamily="18" charset="0"/>
            </a:rPr>
            <a:t>Scheduling Procedures for Dealing with Resource Constraints </a:t>
          </a:r>
          <a:endParaRPr lang="en-US" sz="2400" dirty="0">
            <a:latin typeface="Times New Roman" panose="02020603050405020304" pitchFamily="18" charset="0"/>
            <a:cs typeface="Times New Roman" panose="02020603050405020304" pitchFamily="18" charset="0"/>
          </a:endParaRPr>
        </a:p>
      </dgm:t>
    </dgm:pt>
    <dgm:pt modelId="{CBF02079-358D-4A15-94F0-F519DAA48B45}" type="parTrans" cxnId="{6150CD47-4229-440F-99D1-A9BAFFC774FC}">
      <dgm:prSet/>
      <dgm:spPr/>
      <dgm:t>
        <a:bodyPr/>
        <a:lstStyle/>
        <a:p>
          <a:endParaRPr lang="en-US" sz="2400">
            <a:latin typeface="Times New Roman" panose="02020603050405020304" pitchFamily="18" charset="0"/>
            <a:cs typeface="Times New Roman" panose="02020603050405020304" pitchFamily="18" charset="0"/>
          </a:endParaRPr>
        </a:p>
      </dgm:t>
    </dgm:pt>
    <dgm:pt modelId="{C77766E8-F5AA-43CB-90D5-CB6F0EFFB08B}" type="sibTrans" cxnId="{6150CD47-4229-440F-99D1-A9BAFFC774FC}">
      <dgm:prSet/>
      <dgm:spPr/>
      <dgm:t>
        <a:bodyPr/>
        <a:lstStyle/>
        <a:p>
          <a:endParaRPr lang="en-US" sz="2400">
            <a:latin typeface="Times New Roman" panose="02020603050405020304" pitchFamily="18" charset="0"/>
            <a:cs typeface="Times New Roman" panose="02020603050405020304" pitchFamily="18" charset="0"/>
          </a:endParaRPr>
        </a:p>
      </dgm:t>
    </dgm:pt>
    <dgm:pt modelId="{6E5DDD14-DE67-4437-9B47-7D2498CB2022}">
      <dgm:prSet phldrT="[Text]" custT="1"/>
      <dgm:spPr/>
      <dgm:t>
        <a:bodyPr/>
        <a:lstStyle/>
        <a:p>
          <a:r>
            <a:rPr lang="en-US" sz="2400" dirty="0" smtClean="0">
              <a:solidFill>
                <a:srgbClr val="0000FF"/>
              </a:solidFill>
              <a:latin typeface="Times New Roman" panose="02020603050405020304" pitchFamily="18" charset="0"/>
              <a:cs typeface="Times New Roman" panose="02020603050405020304" pitchFamily="18" charset="0"/>
            </a:rPr>
            <a:t>Resource Leveling</a:t>
          </a:r>
        </a:p>
        <a:p>
          <a:r>
            <a:rPr lang="en-US" sz="2400" dirty="0" smtClean="0">
              <a:latin typeface="Times New Roman" panose="02020603050405020304" pitchFamily="18" charset="0"/>
              <a:cs typeface="Times New Roman" panose="02020603050405020304" pitchFamily="18" charset="0"/>
            </a:rPr>
            <a:t> (Resource Smoothing)</a:t>
          </a:r>
          <a:endParaRPr lang="en-US" sz="2400" dirty="0">
            <a:latin typeface="Times New Roman" panose="02020603050405020304" pitchFamily="18" charset="0"/>
            <a:cs typeface="Times New Roman" panose="02020603050405020304" pitchFamily="18" charset="0"/>
          </a:endParaRPr>
        </a:p>
      </dgm:t>
    </dgm:pt>
    <dgm:pt modelId="{2ED773CD-16CC-4C76-8155-77AD45D2B71A}" type="parTrans" cxnId="{C6562343-8027-4FC7-A3C4-B488DD7F0F2E}">
      <dgm:prSet/>
      <dgm:spPr/>
      <dgm:t>
        <a:bodyPr/>
        <a:lstStyle/>
        <a:p>
          <a:endParaRPr lang="en-US" sz="2400">
            <a:latin typeface="Times New Roman" panose="02020603050405020304" pitchFamily="18" charset="0"/>
            <a:cs typeface="Times New Roman" panose="02020603050405020304" pitchFamily="18" charset="0"/>
          </a:endParaRPr>
        </a:p>
      </dgm:t>
    </dgm:pt>
    <dgm:pt modelId="{8237D7A9-1E9F-4E89-BC7E-EAE74454BF1C}" type="sibTrans" cxnId="{C6562343-8027-4FC7-A3C4-B488DD7F0F2E}">
      <dgm:prSet/>
      <dgm:spPr/>
      <dgm:t>
        <a:bodyPr/>
        <a:lstStyle/>
        <a:p>
          <a:endParaRPr lang="en-US" sz="2400">
            <a:latin typeface="Times New Roman" panose="02020603050405020304" pitchFamily="18" charset="0"/>
            <a:cs typeface="Times New Roman" panose="02020603050405020304" pitchFamily="18" charset="0"/>
          </a:endParaRPr>
        </a:p>
      </dgm:t>
    </dgm:pt>
    <dgm:pt modelId="{01B6E4F6-AFB9-40BF-AED5-7A8EC0FB1C93}">
      <dgm:prSet phldrT="[Text]" custT="1"/>
      <dgm:spPr/>
      <dgm:t>
        <a:bodyPr/>
        <a:lstStyle/>
        <a:p>
          <a:r>
            <a:rPr lang="en-US" sz="2400" dirty="0" smtClean="0">
              <a:solidFill>
                <a:schemeClr val="tx1"/>
              </a:solidFill>
              <a:latin typeface="Times New Roman" panose="02020603050405020304" pitchFamily="18" charset="0"/>
              <a:cs typeface="Times New Roman" panose="02020603050405020304" pitchFamily="18" charset="0"/>
            </a:rPr>
            <a:t>Fixed-limits Resource Scheduling</a:t>
          </a:r>
        </a:p>
        <a:p>
          <a:r>
            <a:rPr lang="en-US" sz="2400" dirty="0" smtClean="0">
              <a:latin typeface="Times New Roman" panose="02020603050405020304" pitchFamily="18" charset="0"/>
              <a:cs typeface="Times New Roman" panose="02020603050405020304" pitchFamily="18" charset="0"/>
            </a:rPr>
            <a:t>(</a:t>
          </a:r>
          <a:r>
            <a:rPr lang="en-US" sz="2400" dirty="0" smtClean="0">
              <a:solidFill>
                <a:srgbClr val="0000FF"/>
              </a:solidFill>
              <a:latin typeface="Times New Roman" panose="02020603050405020304" pitchFamily="18" charset="0"/>
              <a:cs typeface="Times New Roman" panose="02020603050405020304" pitchFamily="18" charset="0"/>
            </a:rPr>
            <a:t>Limited Resource Allocation</a:t>
          </a:r>
          <a:r>
            <a:rPr lang="en-US" sz="2400" dirty="0" smtClean="0">
              <a:latin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cs typeface="Times New Roman" panose="02020603050405020304" pitchFamily="18" charset="0"/>
          </a:endParaRPr>
        </a:p>
      </dgm:t>
    </dgm:pt>
    <dgm:pt modelId="{8D75011D-28D1-4F98-B290-00C933B62ADD}" type="parTrans" cxnId="{60A5993F-0F49-41A0-981F-D3EFC72262CD}">
      <dgm:prSet/>
      <dgm:spPr/>
      <dgm:t>
        <a:bodyPr/>
        <a:lstStyle/>
        <a:p>
          <a:endParaRPr lang="en-US" sz="2400">
            <a:latin typeface="Times New Roman" panose="02020603050405020304" pitchFamily="18" charset="0"/>
            <a:cs typeface="Times New Roman" panose="02020603050405020304" pitchFamily="18" charset="0"/>
          </a:endParaRPr>
        </a:p>
      </dgm:t>
    </dgm:pt>
    <dgm:pt modelId="{9BD135DC-9F28-4FE5-8A75-D984D860ADD0}" type="sibTrans" cxnId="{60A5993F-0F49-41A0-981F-D3EFC72262CD}">
      <dgm:prSet/>
      <dgm:spPr/>
      <dgm:t>
        <a:bodyPr/>
        <a:lstStyle/>
        <a:p>
          <a:endParaRPr lang="en-US" sz="2400">
            <a:latin typeface="Times New Roman" panose="02020603050405020304" pitchFamily="18" charset="0"/>
            <a:cs typeface="Times New Roman" panose="02020603050405020304" pitchFamily="18" charset="0"/>
          </a:endParaRPr>
        </a:p>
      </dgm:t>
    </dgm:pt>
    <dgm:pt modelId="{6DB9EA50-EC2D-45FE-B1A7-EE69CD5AB3C9}" type="pres">
      <dgm:prSet presAssocID="{F2F910AA-0E15-4D44-957C-7387F6315AB0}" presName="hierChild1" presStyleCnt="0">
        <dgm:presLayoutVars>
          <dgm:chPref val="1"/>
          <dgm:dir/>
          <dgm:animOne val="branch"/>
          <dgm:animLvl val="lvl"/>
          <dgm:resizeHandles/>
        </dgm:presLayoutVars>
      </dgm:prSet>
      <dgm:spPr/>
      <dgm:t>
        <a:bodyPr/>
        <a:lstStyle/>
        <a:p>
          <a:endParaRPr lang="en-US"/>
        </a:p>
      </dgm:t>
    </dgm:pt>
    <dgm:pt modelId="{A561CEA8-4A20-472F-A9CC-07DBD51A3226}" type="pres">
      <dgm:prSet presAssocID="{4658A047-661A-464B-B194-B216652B70C2}" presName="hierRoot1" presStyleCnt="0"/>
      <dgm:spPr/>
    </dgm:pt>
    <dgm:pt modelId="{FAC3D60C-330B-4BB9-80E0-146C62E5F139}" type="pres">
      <dgm:prSet presAssocID="{4658A047-661A-464B-B194-B216652B70C2}" presName="composite" presStyleCnt="0"/>
      <dgm:spPr/>
    </dgm:pt>
    <dgm:pt modelId="{FED9D505-4E36-46E5-8309-230AA55ADEC0}" type="pres">
      <dgm:prSet presAssocID="{4658A047-661A-464B-B194-B216652B70C2}" presName="background" presStyleLbl="node0" presStyleIdx="0" presStyleCnt="1"/>
      <dgm:spPr/>
    </dgm:pt>
    <dgm:pt modelId="{E6E7D894-26B9-4766-A887-DFA3B418001A}" type="pres">
      <dgm:prSet presAssocID="{4658A047-661A-464B-B194-B216652B70C2}" presName="text" presStyleLbl="fgAcc0" presStyleIdx="0" presStyleCnt="1" custScaleX="148219">
        <dgm:presLayoutVars>
          <dgm:chPref val="3"/>
        </dgm:presLayoutVars>
      </dgm:prSet>
      <dgm:spPr/>
      <dgm:t>
        <a:bodyPr/>
        <a:lstStyle/>
        <a:p>
          <a:endParaRPr lang="en-US"/>
        </a:p>
      </dgm:t>
    </dgm:pt>
    <dgm:pt modelId="{04EFE0F3-4D70-478B-AE96-14DC42B7202A}" type="pres">
      <dgm:prSet presAssocID="{4658A047-661A-464B-B194-B216652B70C2}" presName="hierChild2" presStyleCnt="0"/>
      <dgm:spPr/>
    </dgm:pt>
    <dgm:pt modelId="{2496AFA0-C797-4DA0-9C99-E0961718E0FF}" type="pres">
      <dgm:prSet presAssocID="{2ED773CD-16CC-4C76-8155-77AD45D2B71A}" presName="Name10" presStyleLbl="parChTrans1D2" presStyleIdx="0" presStyleCnt="2"/>
      <dgm:spPr/>
      <dgm:t>
        <a:bodyPr/>
        <a:lstStyle/>
        <a:p>
          <a:endParaRPr lang="en-US"/>
        </a:p>
      </dgm:t>
    </dgm:pt>
    <dgm:pt modelId="{76028162-957A-45A3-A684-7AE5CF53F0BF}" type="pres">
      <dgm:prSet presAssocID="{6E5DDD14-DE67-4437-9B47-7D2498CB2022}" presName="hierRoot2" presStyleCnt="0"/>
      <dgm:spPr/>
    </dgm:pt>
    <dgm:pt modelId="{20BC661B-E59C-4357-8E8C-35AFC656D8D8}" type="pres">
      <dgm:prSet presAssocID="{6E5DDD14-DE67-4437-9B47-7D2498CB2022}" presName="composite2" presStyleCnt="0"/>
      <dgm:spPr/>
    </dgm:pt>
    <dgm:pt modelId="{7E931177-E191-4D6E-8A6B-2AA23788AACE}" type="pres">
      <dgm:prSet presAssocID="{6E5DDD14-DE67-4437-9B47-7D2498CB2022}" presName="background2" presStyleLbl="node2" presStyleIdx="0" presStyleCnt="2"/>
      <dgm:spPr/>
    </dgm:pt>
    <dgm:pt modelId="{344EBB02-716C-4222-91F8-D4CFCC1F28F9}" type="pres">
      <dgm:prSet presAssocID="{6E5DDD14-DE67-4437-9B47-7D2498CB2022}" presName="text2" presStyleLbl="fgAcc2" presStyleIdx="0" presStyleCnt="2" custScaleX="165201">
        <dgm:presLayoutVars>
          <dgm:chPref val="3"/>
        </dgm:presLayoutVars>
      </dgm:prSet>
      <dgm:spPr/>
      <dgm:t>
        <a:bodyPr/>
        <a:lstStyle/>
        <a:p>
          <a:endParaRPr lang="en-US"/>
        </a:p>
      </dgm:t>
    </dgm:pt>
    <dgm:pt modelId="{0B9E5615-892D-402C-967E-07FB6EAD1EBA}" type="pres">
      <dgm:prSet presAssocID="{6E5DDD14-DE67-4437-9B47-7D2498CB2022}" presName="hierChild3" presStyleCnt="0"/>
      <dgm:spPr/>
    </dgm:pt>
    <dgm:pt modelId="{76185E0D-5B24-43FF-953A-6D1555A1F028}" type="pres">
      <dgm:prSet presAssocID="{8D75011D-28D1-4F98-B290-00C933B62ADD}" presName="Name10" presStyleLbl="parChTrans1D2" presStyleIdx="1" presStyleCnt="2"/>
      <dgm:spPr/>
      <dgm:t>
        <a:bodyPr/>
        <a:lstStyle/>
        <a:p>
          <a:endParaRPr lang="en-US"/>
        </a:p>
      </dgm:t>
    </dgm:pt>
    <dgm:pt modelId="{38505246-137C-47AA-BB50-C5A2B1B0366D}" type="pres">
      <dgm:prSet presAssocID="{01B6E4F6-AFB9-40BF-AED5-7A8EC0FB1C93}" presName="hierRoot2" presStyleCnt="0"/>
      <dgm:spPr/>
    </dgm:pt>
    <dgm:pt modelId="{5B6C6328-C50F-4C58-B905-29556570DE54}" type="pres">
      <dgm:prSet presAssocID="{01B6E4F6-AFB9-40BF-AED5-7A8EC0FB1C93}" presName="composite2" presStyleCnt="0"/>
      <dgm:spPr/>
    </dgm:pt>
    <dgm:pt modelId="{BEDCDCB2-9E11-484A-97C8-FA887650C349}" type="pres">
      <dgm:prSet presAssocID="{01B6E4F6-AFB9-40BF-AED5-7A8EC0FB1C93}" presName="background2" presStyleLbl="node2" presStyleIdx="1" presStyleCnt="2"/>
      <dgm:spPr/>
    </dgm:pt>
    <dgm:pt modelId="{3CBA756E-9910-4D0E-BC54-615DBE276618}" type="pres">
      <dgm:prSet presAssocID="{01B6E4F6-AFB9-40BF-AED5-7A8EC0FB1C93}" presName="text2" presStyleLbl="fgAcc2" presStyleIdx="1" presStyleCnt="2" custScaleX="202368">
        <dgm:presLayoutVars>
          <dgm:chPref val="3"/>
        </dgm:presLayoutVars>
      </dgm:prSet>
      <dgm:spPr/>
      <dgm:t>
        <a:bodyPr/>
        <a:lstStyle/>
        <a:p>
          <a:endParaRPr lang="en-US"/>
        </a:p>
      </dgm:t>
    </dgm:pt>
    <dgm:pt modelId="{41A6DDF7-408C-46F6-8D50-909052371537}" type="pres">
      <dgm:prSet presAssocID="{01B6E4F6-AFB9-40BF-AED5-7A8EC0FB1C93}" presName="hierChild3" presStyleCnt="0"/>
      <dgm:spPr/>
    </dgm:pt>
  </dgm:ptLst>
  <dgm:cxnLst>
    <dgm:cxn modelId="{EE07E0DD-06E7-426C-B75E-A9FC4CE4E6A4}" type="presOf" srcId="{4658A047-661A-464B-B194-B216652B70C2}" destId="{E6E7D894-26B9-4766-A887-DFA3B418001A}" srcOrd="0" destOrd="0" presId="urn:microsoft.com/office/officeart/2005/8/layout/hierarchy1"/>
    <dgm:cxn modelId="{C6562343-8027-4FC7-A3C4-B488DD7F0F2E}" srcId="{4658A047-661A-464B-B194-B216652B70C2}" destId="{6E5DDD14-DE67-4437-9B47-7D2498CB2022}" srcOrd="0" destOrd="0" parTransId="{2ED773CD-16CC-4C76-8155-77AD45D2B71A}" sibTransId="{8237D7A9-1E9F-4E89-BC7E-EAE74454BF1C}"/>
    <dgm:cxn modelId="{9C26C781-AC68-4261-B9B9-6943ADABF68C}" type="presOf" srcId="{01B6E4F6-AFB9-40BF-AED5-7A8EC0FB1C93}" destId="{3CBA756E-9910-4D0E-BC54-615DBE276618}" srcOrd="0" destOrd="0" presId="urn:microsoft.com/office/officeart/2005/8/layout/hierarchy1"/>
    <dgm:cxn modelId="{F77AF05D-6DB6-4DA0-AFE7-A1F75AF29E36}" type="presOf" srcId="{F2F910AA-0E15-4D44-957C-7387F6315AB0}" destId="{6DB9EA50-EC2D-45FE-B1A7-EE69CD5AB3C9}" srcOrd="0" destOrd="0" presId="urn:microsoft.com/office/officeart/2005/8/layout/hierarchy1"/>
    <dgm:cxn modelId="{C7106928-060D-4B0B-A7D6-C9FBEB6DEA53}" type="presOf" srcId="{2ED773CD-16CC-4C76-8155-77AD45D2B71A}" destId="{2496AFA0-C797-4DA0-9C99-E0961718E0FF}" srcOrd="0" destOrd="0" presId="urn:microsoft.com/office/officeart/2005/8/layout/hierarchy1"/>
    <dgm:cxn modelId="{6150CD47-4229-440F-99D1-A9BAFFC774FC}" srcId="{F2F910AA-0E15-4D44-957C-7387F6315AB0}" destId="{4658A047-661A-464B-B194-B216652B70C2}" srcOrd="0" destOrd="0" parTransId="{CBF02079-358D-4A15-94F0-F519DAA48B45}" sibTransId="{C77766E8-F5AA-43CB-90D5-CB6F0EFFB08B}"/>
    <dgm:cxn modelId="{861B8F77-F4FC-4860-AF9A-AA499E893ACE}" type="presOf" srcId="{8D75011D-28D1-4F98-B290-00C933B62ADD}" destId="{76185E0D-5B24-43FF-953A-6D1555A1F028}" srcOrd="0" destOrd="0" presId="urn:microsoft.com/office/officeart/2005/8/layout/hierarchy1"/>
    <dgm:cxn modelId="{8A3EB455-B39F-4B3E-BD5E-2207F31B1E92}" type="presOf" srcId="{6E5DDD14-DE67-4437-9B47-7D2498CB2022}" destId="{344EBB02-716C-4222-91F8-D4CFCC1F28F9}" srcOrd="0" destOrd="0" presId="urn:microsoft.com/office/officeart/2005/8/layout/hierarchy1"/>
    <dgm:cxn modelId="{60A5993F-0F49-41A0-981F-D3EFC72262CD}" srcId="{4658A047-661A-464B-B194-B216652B70C2}" destId="{01B6E4F6-AFB9-40BF-AED5-7A8EC0FB1C93}" srcOrd="1" destOrd="0" parTransId="{8D75011D-28D1-4F98-B290-00C933B62ADD}" sibTransId="{9BD135DC-9F28-4FE5-8A75-D984D860ADD0}"/>
    <dgm:cxn modelId="{B6026C7E-56F6-45E3-BCC8-70346C452BE4}" type="presParOf" srcId="{6DB9EA50-EC2D-45FE-B1A7-EE69CD5AB3C9}" destId="{A561CEA8-4A20-472F-A9CC-07DBD51A3226}" srcOrd="0" destOrd="0" presId="urn:microsoft.com/office/officeart/2005/8/layout/hierarchy1"/>
    <dgm:cxn modelId="{09CB3153-A715-4C28-8A26-5C818FE2CE5D}" type="presParOf" srcId="{A561CEA8-4A20-472F-A9CC-07DBD51A3226}" destId="{FAC3D60C-330B-4BB9-80E0-146C62E5F139}" srcOrd="0" destOrd="0" presId="urn:microsoft.com/office/officeart/2005/8/layout/hierarchy1"/>
    <dgm:cxn modelId="{1EACFFB8-A9DD-4CD5-9515-483A47C625CC}" type="presParOf" srcId="{FAC3D60C-330B-4BB9-80E0-146C62E5F139}" destId="{FED9D505-4E36-46E5-8309-230AA55ADEC0}" srcOrd="0" destOrd="0" presId="urn:microsoft.com/office/officeart/2005/8/layout/hierarchy1"/>
    <dgm:cxn modelId="{338003CC-63F7-44F5-A5E3-07089CE497D0}" type="presParOf" srcId="{FAC3D60C-330B-4BB9-80E0-146C62E5F139}" destId="{E6E7D894-26B9-4766-A887-DFA3B418001A}" srcOrd="1" destOrd="0" presId="urn:microsoft.com/office/officeart/2005/8/layout/hierarchy1"/>
    <dgm:cxn modelId="{B9EBB14E-C5F0-4007-8408-F0A621AB0AA6}" type="presParOf" srcId="{A561CEA8-4A20-472F-A9CC-07DBD51A3226}" destId="{04EFE0F3-4D70-478B-AE96-14DC42B7202A}" srcOrd="1" destOrd="0" presId="urn:microsoft.com/office/officeart/2005/8/layout/hierarchy1"/>
    <dgm:cxn modelId="{BA68498F-A555-4976-A8CC-D4DED33EB2F4}" type="presParOf" srcId="{04EFE0F3-4D70-478B-AE96-14DC42B7202A}" destId="{2496AFA0-C797-4DA0-9C99-E0961718E0FF}" srcOrd="0" destOrd="0" presId="urn:microsoft.com/office/officeart/2005/8/layout/hierarchy1"/>
    <dgm:cxn modelId="{F9B99CE6-E640-4C47-9EEE-91C4C9B80166}" type="presParOf" srcId="{04EFE0F3-4D70-478B-AE96-14DC42B7202A}" destId="{76028162-957A-45A3-A684-7AE5CF53F0BF}" srcOrd="1" destOrd="0" presId="urn:microsoft.com/office/officeart/2005/8/layout/hierarchy1"/>
    <dgm:cxn modelId="{41B1A411-51CB-4892-90E7-A715E4D4F160}" type="presParOf" srcId="{76028162-957A-45A3-A684-7AE5CF53F0BF}" destId="{20BC661B-E59C-4357-8E8C-35AFC656D8D8}" srcOrd="0" destOrd="0" presId="urn:microsoft.com/office/officeart/2005/8/layout/hierarchy1"/>
    <dgm:cxn modelId="{58F71A2D-B2A8-4173-94ED-39F612A9FA2A}" type="presParOf" srcId="{20BC661B-E59C-4357-8E8C-35AFC656D8D8}" destId="{7E931177-E191-4D6E-8A6B-2AA23788AACE}" srcOrd="0" destOrd="0" presId="urn:microsoft.com/office/officeart/2005/8/layout/hierarchy1"/>
    <dgm:cxn modelId="{111873AF-0E4E-4AB1-BAF9-39A22FDA7EC6}" type="presParOf" srcId="{20BC661B-E59C-4357-8E8C-35AFC656D8D8}" destId="{344EBB02-716C-4222-91F8-D4CFCC1F28F9}" srcOrd="1" destOrd="0" presId="urn:microsoft.com/office/officeart/2005/8/layout/hierarchy1"/>
    <dgm:cxn modelId="{4FF04CF2-664A-4345-9280-ECA7C359205F}" type="presParOf" srcId="{76028162-957A-45A3-A684-7AE5CF53F0BF}" destId="{0B9E5615-892D-402C-967E-07FB6EAD1EBA}" srcOrd="1" destOrd="0" presId="urn:microsoft.com/office/officeart/2005/8/layout/hierarchy1"/>
    <dgm:cxn modelId="{13CC6FD4-F1B5-4ADD-A8F8-CDFC16FFF2C3}" type="presParOf" srcId="{04EFE0F3-4D70-478B-AE96-14DC42B7202A}" destId="{76185E0D-5B24-43FF-953A-6D1555A1F028}" srcOrd="2" destOrd="0" presId="urn:microsoft.com/office/officeart/2005/8/layout/hierarchy1"/>
    <dgm:cxn modelId="{7DB95E95-6B5A-4F08-8EB4-2B48201932AE}" type="presParOf" srcId="{04EFE0F3-4D70-478B-AE96-14DC42B7202A}" destId="{38505246-137C-47AA-BB50-C5A2B1B0366D}" srcOrd="3" destOrd="0" presId="urn:microsoft.com/office/officeart/2005/8/layout/hierarchy1"/>
    <dgm:cxn modelId="{5FAD9EEF-0312-4304-81B3-347EDDDB2C92}" type="presParOf" srcId="{38505246-137C-47AA-BB50-C5A2B1B0366D}" destId="{5B6C6328-C50F-4C58-B905-29556570DE54}" srcOrd="0" destOrd="0" presId="urn:microsoft.com/office/officeart/2005/8/layout/hierarchy1"/>
    <dgm:cxn modelId="{B7071492-EFDC-4986-8513-D57973C4D95A}" type="presParOf" srcId="{5B6C6328-C50F-4C58-B905-29556570DE54}" destId="{BEDCDCB2-9E11-484A-97C8-FA887650C349}" srcOrd="0" destOrd="0" presId="urn:microsoft.com/office/officeart/2005/8/layout/hierarchy1"/>
    <dgm:cxn modelId="{5E40752E-653C-476E-A980-B48391EFE55B}" type="presParOf" srcId="{5B6C6328-C50F-4C58-B905-29556570DE54}" destId="{3CBA756E-9910-4D0E-BC54-615DBE276618}" srcOrd="1" destOrd="0" presId="urn:microsoft.com/office/officeart/2005/8/layout/hierarchy1"/>
    <dgm:cxn modelId="{7D7733DF-B6F7-48D3-BC56-9BA853C55089}" type="presParOf" srcId="{38505246-137C-47AA-BB50-C5A2B1B0366D}" destId="{41A6DDF7-408C-46F6-8D50-909052371537}" srcOrd="1" destOrd="0" presId="urn:microsoft.com/office/officeart/2005/8/layout/hierarchy1"/>
  </dgm:cxnLst>
  <dgm:bg>
    <a:noFill/>
    <a:effect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6185E0D-5B24-43FF-953A-6D1555A1F028}">
      <dsp:nvSpPr>
        <dsp:cNvPr id="0" name=""/>
        <dsp:cNvSpPr/>
      </dsp:nvSpPr>
      <dsp:spPr>
        <a:xfrm>
          <a:off x="4337373" y="1416782"/>
          <a:ext cx="2083239" cy="646531"/>
        </a:xfrm>
        <a:custGeom>
          <a:avLst/>
          <a:gdLst/>
          <a:ahLst/>
          <a:cxnLst/>
          <a:rect l="0" t="0" r="0" b="0"/>
          <a:pathLst>
            <a:path>
              <a:moveTo>
                <a:pt x="0" y="0"/>
              </a:moveTo>
              <a:lnTo>
                <a:pt x="0" y="440592"/>
              </a:lnTo>
              <a:lnTo>
                <a:pt x="2083239" y="440592"/>
              </a:lnTo>
              <a:lnTo>
                <a:pt x="2083239" y="646531"/>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2496AFA0-C797-4DA0-9C99-E0961718E0FF}">
      <dsp:nvSpPr>
        <dsp:cNvPr id="0" name=""/>
        <dsp:cNvSpPr/>
      </dsp:nvSpPr>
      <dsp:spPr>
        <a:xfrm>
          <a:off x="1841017" y="1416782"/>
          <a:ext cx="2496356" cy="646531"/>
        </a:xfrm>
        <a:custGeom>
          <a:avLst/>
          <a:gdLst/>
          <a:ahLst/>
          <a:cxnLst/>
          <a:rect l="0" t="0" r="0" b="0"/>
          <a:pathLst>
            <a:path>
              <a:moveTo>
                <a:pt x="2496356" y="0"/>
              </a:moveTo>
              <a:lnTo>
                <a:pt x="2496356" y="440592"/>
              </a:lnTo>
              <a:lnTo>
                <a:pt x="0" y="440592"/>
              </a:lnTo>
              <a:lnTo>
                <a:pt x="0" y="646531"/>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FED9D505-4E36-46E5-8309-230AA55ADEC0}">
      <dsp:nvSpPr>
        <dsp:cNvPr id="0" name=""/>
        <dsp:cNvSpPr/>
      </dsp:nvSpPr>
      <dsp:spPr>
        <a:xfrm>
          <a:off x="2689895" y="5157"/>
          <a:ext cx="3294955" cy="1411625"/>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E6E7D894-26B9-4766-A887-DFA3B418001A}">
      <dsp:nvSpPr>
        <dsp:cNvPr id="0" name=""/>
        <dsp:cNvSpPr/>
      </dsp:nvSpPr>
      <dsp:spPr>
        <a:xfrm>
          <a:off x="2936899" y="239810"/>
          <a:ext cx="3294955" cy="1411625"/>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91440" tIns="91440" rIns="91440" bIns="91440" numCol="1" spcCol="1270" anchor="ctr" anchorCtr="0">
          <a:noAutofit/>
        </a:bodyPr>
        <a:lstStyle/>
        <a:p>
          <a:pPr lvl="0" algn="ctr" defTabSz="1066800">
            <a:lnSpc>
              <a:spcPct val="90000"/>
            </a:lnSpc>
            <a:spcBef>
              <a:spcPct val="0"/>
            </a:spcBef>
            <a:spcAft>
              <a:spcPct val="35000"/>
            </a:spcAft>
          </a:pPr>
          <a:r>
            <a:rPr lang="en-US" sz="2400" kern="1200" dirty="0" smtClean="0">
              <a:latin typeface="Times New Roman" panose="02020603050405020304" pitchFamily="18" charset="0"/>
              <a:cs typeface="Times New Roman" panose="02020603050405020304" pitchFamily="18" charset="0"/>
            </a:rPr>
            <a:t>Scheduling Procedures for Dealing with Resource Constraints </a:t>
          </a:r>
          <a:endParaRPr lang="en-US" sz="2400" kern="1200" dirty="0">
            <a:latin typeface="Times New Roman" panose="02020603050405020304" pitchFamily="18" charset="0"/>
            <a:cs typeface="Times New Roman" panose="02020603050405020304" pitchFamily="18" charset="0"/>
          </a:endParaRPr>
        </a:p>
      </dsp:txBody>
      <dsp:txXfrm>
        <a:off x="2978244" y="281155"/>
        <a:ext cx="3212265" cy="1328935"/>
      </dsp:txXfrm>
    </dsp:sp>
    <dsp:sp modelId="{7E931177-E191-4D6E-8A6B-2AA23788AACE}">
      <dsp:nvSpPr>
        <dsp:cNvPr id="0" name=""/>
        <dsp:cNvSpPr/>
      </dsp:nvSpPr>
      <dsp:spPr>
        <a:xfrm>
          <a:off x="4781" y="2063314"/>
          <a:ext cx="3672471" cy="1411625"/>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44EBB02-716C-4222-91F8-D4CFCC1F28F9}">
      <dsp:nvSpPr>
        <dsp:cNvPr id="0" name=""/>
        <dsp:cNvSpPr/>
      </dsp:nvSpPr>
      <dsp:spPr>
        <a:xfrm>
          <a:off x="251785" y="2297967"/>
          <a:ext cx="3672471" cy="1411625"/>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91440" tIns="91440" rIns="91440" bIns="91440" numCol="1" spcCol="1270" anchor="ctr" anchorCtr="0">
          <a:noAutofit/>
        </a:bodyPr>
        <a:lstStyle/>
        <a:p>
          <a:pPr lvl="0" algn="ctr" defTabSz="1066800">
            <a:lnSpc>
              <a:spcPct val="90000"/>
            </a:lnSpc>
            <a:spcBef>
              <a:spcPct val="0"/>
            </a:spcBef>
            <a:spcAft>
              <a:spcPct val="35000"/>
            </a:spcAft>
          </a:pPr>
          <a:r>
            <a:rPr lang="en-US" sz="2400" kern="1200" dirty="0" smtClean="0">
              <a:solidFill>
                <a:srgbClr val="0000FF"/>
              </a:solidFill>
              <a:latin typeface="Times New Roman" panose="02020603050405020304" pitchFamily="18" charset="0"/>
              <a:cs typeface="Times New Roman" panose="02020603050405020304" pitchFamily="18" charset="0"/>
            </a:rPr>
            <a:t>Resource Leveling</a:t>
          </a:r>
        </a:p>
        <a:p>
          <a:pPr lvl="0" algn="ctr" defTabSz="1066800">
            <a:lnSpc>
              <a:spcPct val="90000"/>
            </a:lnSpc>
            <a:spcBef>
              <a:spcPct val="0"/>
            </a:spcBef>
            <a:spcAft>
              <a:spcPct val="35000"/>
            </a:spcAft>
          </a:pPr>
          <a:r>
            <a:rPr lang="en-US" sz="2400" kern="1200" dirty="0" smtClean="0">
              <a:latin typeface="Times New Roman" panose="02020603050405020304" pitchFamily="18" charset="0"/>
              <a:cs typeface="Times New Roman" panose="02020603050405020304" pitchFamily="18" charset="0"/>
            </a:rPr>
            <a:t> (Resource Smoothing)</a:t>
          </a:r>
          <a:endParaRPr lang="en-US" sz="2400" kern="1200" dirty="0">
            <a:latin typeface="Times New Roman" panose="02020603050405020304" pitchFamily="18" charset="0"/>
            <a:cs typeface="Times New Roman" panose="02020603050405020304" pitchFamily="18" charset="0"/>
          </a:endParaRPr>
        </a:p>
      </dsp:txBody>
      <dsp:txXfrm>
        <a:off x="293130" y="2339312"/>
        <a:ext cx="3589781" cy="1328935"/>
      </dsp:txXfrm>
    </dsp:sp>
    <dsp:sp modelId="{BEDCDCB2-9E11-484A-97C8-FA887650C349}">
      <dsp:nvSpPr>
        <dsp:cNvPr id="0" name=""/>
        <dsp:cNvSpPr/>
      </dsp:nvSpPr>
      <dsp:spPr>
        <a:xfrm>
          <a:off x="4171260" y="2063314"/>
          <a:ext cx="4498705" cy="1411625"/>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CBA756E-9910-4D0E-BC54-615DBE276618}">
      <dsp:nvSpPr>
        <dsp:cNvPr id="0" name=""/>
        <dsp:cNvSpPr/>
      </dsp:nvSpPr>
      <dsp:spPr>
        <a:xfrm>
          <a:off x="4418263" y="2297967"/>
          <a:ext cx="4498705" cy="1411625"/>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91440" tIns="91440" rIns="91440" bIns="91440" numCol="1" spcCol="1270" anchor="ctr" anchorCtr="0">
          <a:noAutofit/>
        </a:bodyPr>
        <a:lstStyle/>
        <a:p>
          <a:pPr lvl="0" algn="ctr" defTabSz="1066800">
            <a:lnSpc>
              <a:spcPct val="90000"/>
            </a:lnSpc>
            <a:spcBef>
              <a:spcPct val="0"/>
            </a:spcBef>
            <a:spcAft>
              <a:spcPct val="35000"/>
            </a:spcAft>
          </a:pPr>
          <a:r>
            <a:rPr lang="en-US" sz="2400" kern="1200" dirty="0" smtClean="0">
              <a:solidFill>
                <a:schemeClr val="tx1"/>
              </a:solidFill>
              <a:latin typeface="Times New Roman" panose="02020603050405020304" pitchFamily="18" charset="0"/>
              <a:cs typeface="Times New Roman" panose="02020603050405020304" pitchFamily="18" charset="0"/>
            </a:rPr>
            <a:t>Fixed-limits Resource Scheduling</a:t>
          </a:r>
        </a:p>
        <a:p>
          <a:pPr lvl="0" algn="ctr" defTabSz="1066800">
            <a:lnSpc>
              <a:spcPct val="90000"/>
            </a:lnSpc>
            <a:spcBef>
              <a:spcPct val="0"/>
            </a:spcBef>
            <a:spcAft>
              <a:spcPct val="35000"/>
            </a:spcAft>
          </a:pPr>
          <a:r>
            <a:rPr lang="en-US" sz="2400" kern="1200" dirty="0" smtClean="0">
              <a:latin typeface="Times New Roman" panose="02020603050405020304" pitchFamily="18" charset="0"/>
              <a:cs typeface="Times New Roman" panose="02020603050405020304" pitchFamily="18" charset="0"/>
            </a:rPr>
            <a:t>(</a:t>
          </a:r>
          <a:r>
            <a:rPr lang="en-US" sz="2400" kern="1200" dirty="0" smtClean="0">
              <a:solidFill>
                <a:srgbClr val="0000FF"/>
              </a:solidFill>
              <a:latin typeface="Times New Roman" panose="02020603050405020304" pitchFamily="18" charset="0"/>
              <a:cs typeface="Times New Roman" panose="02020603050405020304" pitchFamily="18" charset="0"/>
            </a:rPr>
            <a:t>Limited Resource Allocation</a:t>
          </a:r>
          <a:r>
            <a:rPr lang="en-US" sz="2400" kern="1200" dirty="0" smtClean="0">
              <a:latin typeface="Times New Roman" panose="02020603050405020304" pitchFamily="18" charset="0"/>
              <a:cs typeface="Times New Roman" panose="02020603050405020304" pitchFamily="18" charset="0"/>
            </a:rPr>
            <a:t>)</a:t>
          </a:r>
          <a:endParaRPr lang="en-US" sz="2400" kern="1200" dirty="0">
            <a:latin typeface="Times New Roman" panose="02020603050405020304" pitchFamily="18" charset="0"/>
            <a:cs typeface="Times New Roman" panose="02020603050405020304" pitchFamily="18" charset="0"/>
          </a:endParaRPr>
        </a:p>
      </dsp:txBody>
      <dsp:txXfrm>
        <a:off x="4459608" y="2339312"/>
        <a:ext cx="4416015" cy="1328935"/>
      </dsp:txXfrm>
    </dsp:sp>
  </dsp:spTree>
</dsp:drawing>
</file>

<file path=ppt/diagrams/layout1.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2" Type="http://schemas.openxmlformats.org/officeDocument/2006/relationships/image" Target="../media/image5.wmf"/><Relationship Id="rId1" Type="http://schemas.openxmlformats.org/officeDocument/2006/relationships/image" Target="../media/image4.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6.w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9.e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10.e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11.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1"/>
            <a:ext cx="4160520" cy="367030"/>
          </a:xfrm>
          <a:prstGeom prst="rect">
            <a:avLst/>
          </a:prstGeom>
        </p:spPr>
        <p:txBody>
          <a:bodyPr vert="horz" lIns="96661" tIns="48331" rIns="96661" bIns="48331" rtlCol="0"/>
          <a:lstStyle>
            <a:lvl1pPr algn="l">
              <a:defRPr sz="1300"/>
            </a:lvl1pPr>
          </a:lstStyle>
          <a:p>
            <a:r>
              <a:rPr lang="en-US" smtClean="0"/>
              <a:t>ALLOCATE AND LEVEL RESOURCES</a:t>
            </a:r>
            <a:endParaRPr lang="en-US"/>
          </a:p>
        </p:txBody>
      </p:sp>
      <p:sp>
        <p:nvSpPr>
          <p:cNvPr id="3" name="Date Placeholder 2"/>
          <p:cNvSpPr>
            <a:spLocks noGrp="1"/>
          </p:cNvSpPr>
          <p:nvPr>
            <p:ph type="dt" sz="quarter" idx="1"/>
          </p:nvPr>
        </p:nvSpPr>
        <p:spPr>
          <a:xfrm>
            <a:off x="5438458" y="1"/>
            <a:ext cx="4160520" cy="367030"/>
          </a:xfrm>
          <a:prstGeom prst="rect">
            <a:avLst/>
          </a:prstGeom>
        </p:spPr>
        <p:txBody>
          <a:bodyPr vert="horz" lIns="96661" tIns="48331" rIns="96661" bIns="48331" rtlCol="0"/>
          <a:lstStyle>
            <a:lvl1pPr algn="r">
              <a:defRPr sz="1300"/>
            </a:lvl1pPr>
          </a:lstStyle>
          <a:p>
            <a:r>
              <a:rPr lang="en-US" smtClean="0"/>
              <a:t>13 june 2013</a:t>
            </a:r>
            <a:endParaRPr lang="en-US"/>
          </a:p>
        </p:txBody>
      </p:sp>
      <p:sp>
        <p:nvSpPr>
          <p:cNvPr id="4" name="Footer Placeholder 3"/>
          <p:cNvSpPr>
            <a:spLocks noGrp="1"/>
          </p:cNvSpPr>
          <p:nvPr>
            <p:ph type="ftr" sz="quarter" idx="2"/>
          </p:nvPr>
        </p:nvSpPr>
        <p:spPr>
          <a:xfrm>
            <a:off x="0" y="6948171"/>
            <a:ext cx="4160520" cy="367029"/>
          </a:xfrm>
          <a:prstGeom prst="rect">
            <a:avLst/>
          </a:prstGeom>
        </p:spPr>
        <p:txBody>
          <a:bodyPr vert="horz" lIns="96661" tIns="48331" rIns="96661" bIns="48331" rtlCol="0" anchor="b"/>
          <a:lstStyle>
            <a:lvl1pPr algn="l">
              <a:defRPr sz="1300"/>
            </a:lvl1pPr>
          </a:lstStyle>
          <a:p>
            <a:r>
              <a:rPr lang="en-US" smtClean="0"/>
              <a:t>GE 404 ENGINEERING MANAGEMENT</a:t>
            </a:r>
            <a:endParaRPr lang="en-US"/>
          </a:p>
        </p:txBody>
      </p:sp>
      <p:sp>
        <p:nvSpPr>
          <p:cNvPr id="5" name="Slide Number Placeholder 4"/>
          <p:cNvSpPr>
            <a:spLocks noGrp="1"/>
          </p:cNvSpPr>
          <p:nvPr>
            <p:ph type="sldNum" sz="quarter" idx="3"/>
          </p:nvPr>
        </p:nvSpPr>
        <p:spPr>
          <a:xfrm>
            <a:off x="5438458" y="6948171"/>
            <a:ext cx="4160520" cy="367029"/>
          </a:xfrm>
          <a:prstGeom prst="rect">
            <a:avLst/>
          </a:prstGeom>
        </p:spPr>
        <p:txBody>
          <a:bodyPr vert="horz" lIns="96661" tIns="48331" rIns="96661" bIns="48331" rtlCol="0" anchor="b"/>
          <a:lstStyle>
            <a:lvl1pPr algn="r">
              <a:defRPr sz="1300"/>
            </a:lvl1pPr>
          </a:lstStyle>
          <a:p>
            <a:fld id="{7B4FD80D-85E8-44E1-B52A-6A21DE067B4B}" type="slidenum">
              <a:rPr lang="en-US" smtClean="0"/>
              <a:pPr/>
              <a:t>‹#›</a:t>
            </a:fld>
            <a:endParaRPr lang="en-US"/>
          </a:p>
        </p:txBody>
      </p:sp>
    </p:spTree>
    <p:extLst>
      <p:ext uri="{BB962C8B-B14F-4D97-AF65-F5344CB8AC3E}">
        <p14:creationId xmlns:p14="http://schemas.microsoft.com/office/powerpoint/2010/main" val="1899695239"/>
      </p:ext>
    </p:extLst>
  </p:cSld>
  <p:clrMap bg1="lt1" tx1="dk1" bg2="lt2" tx2="dk2" accent1="accent1" accent2="accent2" accent3="accent3" accent4="accent4" accent5="accent5" accent6="accent6" hlink="hlink" folHlink="folHlink"/>
  <p:hf/>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1"/>
            <a:ext cx="4160520" cy="367030"/>
          </a:xfrm>
          <a:prstGeom prst="rect">
            <a:avLst/>
          </a:prstGeom>
        </p:spPr>
        <p:txBody>
          <a:bodyPr vert="horz" lIns="96661" tIns="48331" rIns="96661" bIns="48331" rtlCol="0"/>
          <a:lstStyle>
            <a:lvl1pPr algn="l">
              <a:defRPr sz="1300"/>
            </a:lvl1pPr>
          </a:lstStyle>
          <a:p>
            <a:r>
              <a:rPr lang="en-US" smtClean="0"/>
              <a:t>ALLOCATE AND LEVEL RESOURCES</a:t>
            </a:r>
            <a:endParaRPr lang="en-US"/>
          </a:p>
        </p:txBody>
      </p:sp>
      <p:sp>
        <p:nvSpPr>
          <p:cNvPr id="3" name="Date Placeholder 2"/>
          <p:cNvSpPr>
            <a:spLocks noGrp="1"/>
          </p:cNvSpPr>
          <p:nvPr>
            <p:ph type="dt" idx="1"/>
          </p:nvPr>
        </p:nvSpPr>
        <p:spPr>
          <a:xfrm>
            <a:off x="5438458" y="1"/>
            <a:ext cx="4160520" cy="367030"/>
          </a:xfrm>
          <a:prstGeom prst="rect">
            <a:avLst/>
          </a:prstGeom>
        </p:spPr>
        <p:txBody>
          <a:bodyPr vert="horz" lIns="96661" tIns="48331" rIns="96661" bIns="48331" rtlCol="0"/>
          <a:lstStyle>
            <a:lvl1pPr algn="r">
              <a:defRPr sz="1300"/>
            </a:lvl1pPr>
          </a:lstStyle>
          <a:p>
            <a:r>
              <a:rPr lang="en-US" smtClean="0"/>
              <a:t>13 june 2013</a:t>
            </a:r>
            <a:endParaRPr lang="en-US"/>
          </a:p>
        </p:txBody>
      </p:sp>
      <p:sp>
        <p:nvSpPr>
          <p:cNvPr id="4" name="Slide Image Placeholder 3"/>
          <p:cNvSpPr>
            <a:spLocks noGrp="1" noRot="1" noChangeAspect="1"/>
          </p:cNvSpPr>
          <p:nvPr>
            <p:ph type="sldImg" idx="2"/>
          </p:nvPr>
        </p:nvSpPr>
        <p:spPr>
          <a:xfrm>
            <a:off x="3017838" y="914400"/>
            <a:ext cx="3565525" cy="2468563"/>
          </a:xfrm>
          <a:prstGeom prst="rect">
            <a:avLst/>
          </a:prstGeom>
          <a:noFill/>
          <a:ln w="12700">
            <a:solidFill>
              <a:prstClr val="black"/>
            </a:solidFill>
          </a:ln>
        </p:spPr>
        <p:txBody>
          <a:bodyPr vert="horz" lIns="96661" tIns="48331" rIns="96661" bIns="48331" rtlCol="0" anchor="ctr"/>
          <a:lstStyle/>
          <a:p>
            <a:endParaRPr lang="en-US"/>
          </a:p>
        </p:txBody>
      </p:sp>
      <p:sp>
        <p:nvSpPr>
          <p:cNvPr id="5" name="Notes Placeholder 4"/>
          <p:cNvSpPr>
            <a:spLocks noGrp="1"/>
          </p:cNvSpPr>
          <p:nvPr>
            <p:ph type="body" sz="quarter" idx="3"/>
          </p:nvPr>
        </p:nvSpPr>
        <p:spPr>
          <a:xfrm>
            <a:off x="960120" y="3520439"/>
            <a:ext cx="7680960" cy="2880361"/>
          </a:xfrm>
          <a:prstGeom prst="rect">
            <a:avLst/>
          </a:prstGeom>
        </p:spPr>
        <p:txBody>
          <a:bodyPr vert="horz" lIns="96661" tIns="48331" rIns="96661" bIns="48331"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6948171"/>
            <a:ext cx="4160520" cy="367029"/>
          </a:xfrm>
          <a:prstGeom prst="rect">
            <a:avLst/>
          </a:prstGeom>
        </p:spPr>
        <p:txBody>
          <a:bodyPr vert="horz" lIns="96661" tIns="48331" rIns="96661" bIns="48331" rtlCol="0" anchor="b"/>
          <a:lstStyle>
            <a:lvl1pPr algn="l">
              <a:defRPr sz="1300"/>
            </a:lvl1pPr>
          </a:lstStyle>
          <a:p>
            <a:r>
              <a:rPr lang="en-US" smtClean="0"/>
              <a:t>GE 404 ENGINEERING MANAGEMENT</a:t>
            </a:r>
            <a:endParaRPr lang="en-US"/>
          </a:p>
        </p:txBody>
      </p:sp>
      <p:sp>
        <p:nvSpPr>
          <p:cNvPr id="7" name="Slide Number Placeholder 6"/>
          <p:cNvSpPr>
            <a:spLocks noGrp="1"/>
          </p:cNvSpPr>
          <p:nvPr>
            <p:ph type="sldNum" sz="quarter" idx="5"/>
          </p:nvPr>
        </p:nvSpPr>
        <p:spPr>
          <a:xfrm>
            <a:off x="5438458" y="6948171"/>
            <a:ext cx="4160520" cy="367029"/>
          </a:xfrm>
          <a:prstGeom prst="rect">
            <a:avLst/>
          </a:prstGeom>
        </p:spPr>
        <p:txBody>
          <a:bodyPr vert="horz" lIns="96661" tIns="48331" rIns="96661" bIns="48331" rtlCol="0" anchor="b"/>
          <a:lstStyle>
            <a:lvl1pPr algn="r">
              <a:defRPr sz="1300"/>
            </a:lvl1pPr>
          </a:lstStyle>
          <a:p>
            <a:fld id="{893B0CF2-7F87-4E02-A248-870047730F99}" type="slidenum">
              <a:rPr lang="en-US" smtClean="0"/>
              <a:pPr/>
              <a:t>‹#›</a:t>
            </a:fld>
            <a:endParaRPr lang="en-US"/>
          </a:p>
        </p:txBody>
      </p:sp>
    </p:spTree>
    <p:extLst>
      <p:ext uri="{BB962C8B-B14F-4D97-AF65-F5344CB8AC3E}">
        <p14:creationId xmlns:p14="http://schemas.microsoft.com/office/powerpoint/2010/main" val="3614981323"/>
      </p:ext>
    </p:extLst>
  </p:cSld>
  <p:clrMap bg1="lt1" tx1="dk1" bg2="lt2" tx2="dk2" accent1="accent1" accent2="accent2" accent3="accent3" accent4="accent4" accent5="accent5" accent6="accent6" hlink="hlink" folHlink="folHlink"/>
  <p:hf/>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017838" y="914400"/>
            <a:ext cx="3565525" cy="2468563"/>
          </a:xfrm>
        </p:spPr>
      </p:sp>
      <p:sp>
        <p:nvSpPr>
          <p:cNvPr id="3" name="Notes Placeholder 2"/>
          <p:cNvSpPr>
            <a:spLocks noGrp="1"/>
          </p:cNvSpPr>
          <p:nvPr>
            <p:ph type="body" idx="1"/>
          </p:nvPr>
        </p:nvSpPr>
        <p:spPr/>
        <p:txBody>
          <a:bodyPr/>
          <a:lstStyle/>
          <a:p>
            <a:endParaRPr lang="en-US"/>
          </a:p>
        </p:txBody>
      </p:sp>
      <p:sp>
        <p:nvSpPr>
          <p:cNvPr id="5" name="Date Placeholder 4"/>
          <p:cNvSpPr>
            <a:spLocks noGrp="1"/>
          </p:cNvSpPr>
          <p:nvPr>
            <p:ph type="dt" idx="10"/>
          </p:nvPr>
        </p:nvSpPr>
        <p:spPr/>
        <p:txBody>
          <a:bodyPr/>
          <a:lstStyle/>
          <a:p>
            <a:r>
              <a:rPr lang="en-US" smtClean="0"/>
              <a:t>13 june 2013</a:t>
            </a:r>
            <a:endParaRPr lang="en-US"/>
          </a:p>
        </p:txBody>
      </p:sp>
      <p:sp>
        <p:nvSpPr>
          <p:cNvPr id="6" name="Footer Placeholder 5"/>
          <p:cNvSpPr>
            <a:spLocks noGrp="1"/>
          </p:cNvSpPr>
          <p:nvPr>
            <p:ph type="ftr" sz="quarter" idx="11"/>
          </p:nvPr>
        </p:nvSpPr>
        <p:spPr/>
        <p:txBody>
          <a:bodyPr/>
          <a:lstStyle/>
          <a:p>
            <a:r>
              <a:rPr lang="en-US" smtClean="0"/>
              <a:t>GE 404 ENGINEERING MANAGEMENT</a:t>
            </a:r>
            <a:endParaRPr lang="en-US"/>
          </a:p>
        </p:txBody>
      </p:sp>
      <p:sp>
        <p:nvSpPr>
          <p:cNvPr id="7" name="Slide Number Placeholder 6"/>
          <p:cNvSpPr>
            <a:spLocks noGrp="1"/>
          </p:cNvSpPr>
          <p:nvPr>
            <p:ph type="sldNum" sz="quarter" idx="12"/>
          </p:nvPr>
        </p:nvSpPr>
        <p:spPr/>
        <p:txBody>
          <a:bodyPr/>
          <a:lstStyle/>
          <a:p>
            <a:fld id="{893B0CF2-7F87-4E02-A248-870047730F99}" type="slidenum">
              <a:rPr lang="en-US" smtClean="0"/>
              <a:pPr/>
              <a:t>1</a:t>
            </a:fld>
            <a:endParaRPr lang="en-US"/>
          </a:p>
        </p:txBody>
      </p:sp>
      <p:sp>
        <p:nvSpPr>
          <p:cNvPr id="8" name="Header Placeholder 7"/>
          <p:cNvSpPr>
            <a:spLocks noGrp="1"/>
          </p:cNvSpPr>
          <p:nvPr>
            <p:ph type="hdr" sz="quarter" idx="13"/>
          </p:nvPr>
        </p:nvSpPr>
        <p:spPr/>
        <p:txBody>
          <a:bodyPr/>
          <a:lstStyle/>
          <a:p>
            <a:r>
              <a:rPr lang="en-US" smtClean="0"/>
              <a:t>ALLOCATE AND LEVEL RESOURCES</a:t>
            </a:r>
            <a:endParaRPr lang="en-US"/>
          </a:p>
        </p:txBody>
      </p:sp>
    </p:spTree>
    <p:extLst>
      <p:ext uri="{BB962C8B-B14F-4D97-AF65-F5344CB8AC3E}">
        <p14:creationId xmlns:p14="http://schemas.microsoft.com/office/powerpoint/2010/main" val="149513388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10</a:t>
            </a:fld>
            <a:endParaRPr lang="en-US"/>
          </a:p>
        </p:txBody>
      </p:sp>
    </p:spTree>
    <p:extLst>
      <p:ext uri="{BB962C8B-B14F-4D97-AF65-F5344CB8AC3E}">
        <p14:creationId xmlns:p14="http://schemas.microsoft.com/office/powerpoint/2010/main" val="372323676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11</a:t>
            </a:fld>
            <a:endParaRPr lang="en-US"/>
          </a:p>
        </p:txBody>
      </p:sp>
    </p:spTree>
    <p:extLst>
      <p:ext uri="{BB962C8B-B14F-4D97-AF65-F5344CB8AC3E}">
        <p14:creationId xmlns:p14="http://schemas.microsoft.com/office/powerpoint/2010/main" val="162728558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12</a:t>
            </a:fld>
            <a:endParaRPr lang="en-US"/>
          </a:p>
        </p:txBody>
      </p:sp>
    </p:spTree>
    <p:extLst>
      <p:ext uri="{BB962C8B-B14F-4D97-AF65-F5344CB8AC3E}">
        <p14:creationId xmlns:p14="http://schemas.microsoft.com/office/powerpoint/2010/main" val="46568949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13</a:t>
            </a:fld>
            <a:endParaRPr lang="en-US"/>
          </a:p>
        </p:txBody>
      </p:sp>
    </p:spTree>
    <p:extLst>
      <p:ext uri="{BB962C8B-B14F-4D97-AF65-F5344CB8AC3E}">
        <p14:creationId xmlns:p14="http://schemas.microsoft.com/office/powerpoint/2010/main" val="380285956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14</a:t>
            </a:fld>
            <a:endParaRPr lang="en-US"/>
          </a:p>
        </p:txBody>
      </p:sp>
    </p:spTree>
    <p:extLst>
      <p:ext uri="{BB962C8B-B14F-4D97-AF65-F5344CB8AC3E}">
        <p14:creationId xmlns:p14="http://schemas.microsoft.com/office/powerpoint/2010/main" val="10299667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15</a:t>
            </a:fld>
            <a:endParaRPr lang="en-US"/>
          </a:p>
        </p:txBody>
      </p:sp>
    </p:spTree>
    <p:extLst>
      <p:ext uri="{BB962C8B-B14F-4D97-AF65-F5344CB8AC3E}">
        <p14:creationId xmlns:p14="http://schemas.microsoft.com/office/powerpoint/2010/main" val="301101434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16</a:t>
            </a:fld>
            <a:endParaRPr lang="en-US"/>
          </a:p>
        </p:txBody>
      </p:sp>
    </p:spTree>
    <p:extLst>
      <p:ext uri="{BB962C8B-B14F-4D97-AF65-F5344CB8AC3E}">
        <p14:creationId xmlns:p14="http://schemas.microsoft.com/office/powerpoint/2010/main" val="165170145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17</a:t>
            </a:fld>
            <a:endParaRPr lang="en-US"/>
          </a:p>
        </p:txBody>
      </p:sp>
    </p:spTree>
    <p:extLst>
      <p:ext uri="{BB962C8B-B14F-4D97-AF65-F5344CB8AC3E}">
        <p14:creationId xmlns:p14="http://schemas.microsoft.com/office/powerpoint/2010/main" val="333232905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18</a:t>
            </a:fld>
            <a:endParaRPr lang="en-US"/>
          </a:p>
        </p:txBody>
      </p:sp>
    </p:spTree>
    <p:extLst>
      <p:ext uri="{BB962C8B-B14F-4D97-AF65-F5344CB8AC3E}">
        <p14:creationId xmlns:p14="http://schemas.microsoft.com/office/powerpoint/2010/main" val="261813374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017838" y="914400"/>
            <a:ext cx="3565525" cy="2468563"/>
          </a:xfrm>
        </p:spPr>
      </p:sp>
      <p:sp>
        <p:nvSpPr>
          <p:cNvPr id="3" name="Notes Placeholder 2"/>
          <p:cNvSpPr>
            <a:spLocks noGrp="1"/>
          </p:cNvSpPr>
          <p:nvPr>
            <p:ph type="body" idx="1"/>
          </p:nvPr>
        </p:nvSpPr>
        <p:spPr/>
        <p:txBody>
          <a:bodyPr/>
          <a:lstStyle/>
          <a:p>
            <a:endParaRPr lang="en-US"/>
          </a:p>
        </p:txBody>
      </p:sp>
      <p:sp>
        <p:nvSpPr>
          <p:cNvPr id="5" name="Date Placeholder 4"/>
          <p:cNvSpPr>
            <a:spLocks noGrp="1"/>
          </p:cNvSpPr>
          <p:nvPr>
            <p:ph type="dt" idx="10"/>
          </p:nvPr>
        </p:nvSpPr>
        <p:spPr/>
        <p:txBody>
          <a:bodyPr/>
          <a:lstStyle/>
          <a:p>
            <a:r>
              <a:rPr lang="en-US" smtClean="0"/>
              <a:t>13 june 2013</a:t>
            </a:r>
            <a:endParaRPr lang="en-US"/>
          </a:p>
        </p:txBody>
      </p:sp>
      <p:sp>
        <p:nvSpPr>
          <p:cNvPr id="6" name="Footer Placeholder 5"/>
          <p:cNvSpPr>
            <a:spLocks noGrp="1"/>
          </p:cNvSpPr>
          <p:nvPr>
            <p:ph type="ftr" sz="quarter" idx="11"/>
          </p:nvPr>
        </p:nvSpPr>
        <p:spPr/>
        <p:txBody>
          <a:bodyPr/>
          <a:lstStyle/>
          <a:p>
            <a:r>
              <a:rPr lang="en-US" smtClean="0"/>
              <a:t>GE 404 ENGINEERING MANAGEMENT</a:t>
            </a:r>
            <a:endParaRPr lang="en-US"/>
          </a:p>
        </p:txBody>
      </p:sp>
      <p:sp>
        <p:nvSpPr>
          <p:cNvPr id="7" name="Slide Number Placeholder 6"/>
          <p:cNvSpPr>
            <a:spLocks noGrp="1"/>
          </p:cNvSpPr>
          <p:nvPr>
            <p:ph type="sldNum" sz="quarter" idx="12"/>
          </p:nvPr>
        </p:nvSpPr>
        <p:spPr/>
        <p:txBody>
          <a:bodyPr/>
          <a:lstStyle/>
          <a:p>
            <a:fld id="{893B0CF2-7F87-4E02-A248-870047730F99}" type="slidenum">
              <a:rPr lang="en-US" smtClean="0"/>
              <a:pPr/>
              <a:t>19</a:t>
            </a:fld>
            <a:endParaRPr lang="en-US"/>
          </a:p>
        </p:txBody>
      </p:sp>
      <p:sp>
        <p:nvSpPr>
          <p:cNvPr id="8" name="Header Placeholder 7"/>
          <p:cNvSpPr>
            <a:spLocks noGrp="1"/>
          </p:cNvSpPr>
          <p:nvPr>
            <p:ph type="hdr" sz="quarter" idx="13"/>
          </p:nvPr>
        </p:nvSpPr>
        <p:spPr/>
        <p:txBody>
          <a:bodyPr/>
          <a:lstStyle/>
          <a:p>
            <a:r>
              <a:rPr lang="en-US" smtClean="0"/>
              <a:t>ALLOCATE AND LEVEL RESOURCES</a:t>
            </a:r>
            <a:endParaRPr lang="en-US"/>
          </a:p>
        </p:txBody>
      </p:sp>
    </p:spTree>
    <p:extLst>
      <p:ext uri="{BB962C8B-B14F-4D97-AF65-F5344CB8AC3E}">
        <p14:creationId xmlns:p14="http://schemas.microsoft.com/office/powerpoint/2010/main" val="311914510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2</a:t>
            </a:fld>
            <a:endParaRPr lang="en-US"/>
          </a:p>
        </p:txBody>
      </p:sp>
    </p:spTree>
    <p:extLst>
      <p:ext uri="{BB962C8B-B14F-4D97-AF65-F5344CB8AC3E}">
        <p14:creationId xmlns:p14="http://schemas.microsoft.com/office/powerpoint/2010/main" val="95687330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20</a:t>
            </a:fld>
            <a:endParaRPr lang="en-US"/>
          </a:p>
        </p:txBody>
      </p:sp>
    </p:spTree>
    <p:extLst>
      <p:ext uri="{BB962C8B-B14F-4D97-AF65-F5344CB8AC3E}">
        <p14:creationId xmlns:p14="http://schemas.microsoft.com/office/powerpoint/2010/main" val="109817072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21</a:t>
            </a:fld>
            <a:endParaRPr lang="en-US"/>
          </a:p>
        </p:txBody>
      </p:sp>
    </p:spTree>
    <p:extLst>
      <p:ext uri="{BB962C8B-B14F-4D97-AF65-F5344CB8AC3E}">
        <p14:creationId xmlns:p14="http://schemas.microsoft.com/office/powerpoint/2010/main" val="188882382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22</a:t>
            </a:fld>
            <a:endParaRPr lang="en-US"/>
          </a:p>
        </p:txBody>
      </p:sp>
    </p:spTree>
    <p:extLst>
      <p:ext uri="{BB962C8B-B14F-4D97-AF65-F5344CB8AC3E}">
        <p14:creationId xmlns:p14="http://schemas.microsoft.com/office/powerpoint/2010/main" val="170282458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23</a:t>
            </a:fld>
            <a:endParaRPr lang="en-US"/>
          </a:p>
        </p:txBody>
      </p:sp>
    </p:spTree>
    <p:extLst>
      <p:ext uri="{BB962C8B-B14F-4D97-AF65-F5344CB8AC3E}">
        <p14:creationId xmlns:p14="http://schemas.microsoft.com/office/powerpoint/2010/main" val="317433341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24</a:t>
            </a:fld>
            <a:endParaRPr lang="en-US"/>
          </a:p>
        </p:txBody>
      </p:sp>
    </p:spTree>
    <p:extLst>
      <p:ext uri="{BB962C8B-B14F-4D97-AF65-F5344CB8AC3E}">
        <p14:creationId xmlns:p14="http://schemas.microsoft.com/office/powerpoint/2010/main" val="274935168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25</a:t>
            </a:fld>
            <a:endParaRPr lang="en-US"/>
          </a:p>
        </p:txBody>
      </p:sp>
    </p:spTree>
    <p:extLst>
      <p:ext uri="{BB962C8B-B14F-4D97-AF65-F5344CB8AC3E}">
        <p14:creationId xmlns:p14="http://schemas.microsoft.com/office/powerpoint/2010/main" val="220419506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26</a:t>
            </a:fld>
            <a:endParaRPr lang="en-US"/>
          </a:p>
        </p:txBody>
      </p:sp>
    </p:spTree>
    <p:extLst>
      <p:ext uri="{BB962C8B-B14F-4D97-AF65-F5344CB8AC3E}">
        <p14:creationId xmlns:p14="http://schemas.microsoft.com/office/powerpoint/2010/main" val="212376871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27</a:t>
            </a:fld>
            <a:endParaRPr lang="en-US"/>
          </a:p>
        </p:txBody>
      </p:sp>
    </p:spTree>
    <p:extLst>
      <p:ext uri="{BB962C8B-B14F-4D97-AF65-F5344CB8AC3E}">
        <p14:creationId xmlns:p14="http://schemas.microsoft.com/office/powerpoint/2010/main" val="142606907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28</a:t>
            </a:fld>
            <a:endParaRPr lang="en-US"/>
          </a:p>
        </p:txBody>
      </p:sp>
    </p:spTree>
    <p:extLst>
      <p:ext uri="{BB962C8B-B14F-4D97-AF65-F5344CB8AC3E}">
        <p14:creationId xmlns:p14="http://schemas.microsoft.com/office/powerpoint/2010/main" val="140506175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29</a:t>
            </a:fld>
            <a:endParaRPr lang="en-US"/>
          </a:p>
        </p:txBody>
      </p:sp>
    </p:spTree>
    <p:extLst>
      <p:ext uri="{BB962C8B-B14F-4D97-AF65-F5344CB8AC3E}">
        <p14:creationId xmlns:p14="http://schemas.microsoft.com/office/powerpoint/2010/main" val="242841893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3</a:t>
            </a:fld>
            <a:endParaRPr lang="en-US"/>
          </a:p>
        </p:txBody>
      </p:sp>
    </p:spTree>
    <p:extLst>
      <p:ext uri="{BB962C8B-B14F-4D97-AF65-F5344CB8AC3E}">
        <p14:creationId xmlns:p14="http://schemas.microsoft.com/office/powerpoint/2010/main" val="222234316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30</a:t>
            </a:fld>
            <a:endParaRPr lang="en-US"/>
          </a:p>
        </p:txBody>
      </p:sp>
    </p:spTree>
    <p:extLst>
      <p:ext uri="{BB962C8B-B14F-4D97-AF65-F5344CB8AC3E}">
        <p14:creationId xmlns:p14="http://schemas.microsoft.com/office/powerpoint/2010/main" val="349235028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31</a:t>
            </a:fld>
            <a:endParaRPr lang="en-US"/>
          </a:p>
        </p:txBody>
      </p:sp>
    </p:spTree>
    <p:extLst>
      <p:ext uri="{BB962C8B-B14F-4D97-AF65-F5344CB8AC3E}">
        <p14:creationId xmlns:p14="http://schemas.microsoft.com/office/powerpoint/2010/main" val="21594609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32</a:t>
            </a:fld>
            <a:endParaRPr lang="en-US"/>
          </a:p>
        </p:txBody>
      </p:sp>
    </p:spTree>
    <p:extLst>
      <p:ext uri="{BB962C8B-B14F-4D97-AF65-F5344CB8AC3E}">
        <p14:creationId xmlns:p14="http://schemas.microsoft.com/office/powerpoint/2010/main" val="269021779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33</a:t>
            </a:fld>
            <a:endParaRPr lang="en-US"/>
          </a:p>
        </p:txBody>
      </p:sp>
    </p:spTree>
    <p:extLst>
      <p:ext uri="{BB962C8B-B14F-4D97-AF65-F5344CB8AC3E}">
        <p14:creationId xmlns:p14="http://schemas.microsoft.com/office/powerpoint/2010/main" val="3376765985"/>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34</a:t>
            </a:fld>
            <a:endParaRPr lang="en-US"/>
          </a:p>
        </p:txBody>
      </p:sp>
    </p:spTree>
    <p:extLst>
      <p:ext uri="{BB962C8B-B14F-4D97-AF65-F5344CB8AC3E}">
        <p14:creationId xmlns:p14="http://schemas.microsoft.com/office/powerpoint/2010/main" val="334820284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35</a:t>
            </a:fld>
            <a:endParaRPr lang="en-US"/>
          </a:p>
        </p:txBody>
      </p:sp>
    </p:spTree>
    <p:extLst>
      <p:ext uri="{BB962C8B-B14F-4D97-AF65-F5344CB8AC3E}">
        <p14:creationId xmlns:p14="http://schemas.microsoft.com/office/powerpoint/2010/main" val="385050169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36</a:t>
            </a:fld>
            <a:endParaRPr lang="en-US"/>
          </a:p>
        </p:txBody>
      </p:sp>
    </p:spTree>
    <p:extLst>
      <p:ext uri="{BB962C8B-B14F-4D97-AF65-F5344CB8AC3E}">
        <p14:creationId xmlns:p14="http://schemas.microsoft.com/office/powerpoint/2010/main" val="384500238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37</a:t>
            </a:fld>
            <a:endParaRPr lang="en-US"/>
          </a:p>
        </p:txBody>
      </p:sp>
    </p:spTree>
    <p:extLst>
      <p:ext uri="{BB962C8B-B14F-4D97-AF65-F5344CB8AC3E}">
        <p14:creationId xmlns:p14="http://schemas.microsoft.com/office/powerpoint/2010/main" val="1218014122"/>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38</a:t>
            </a:fld>
            <a:endParaRPr lang="en-US"/>
          </a:p>
        </p:txBody>
      </p:sp>
    </p:spTree>
    <p:extLst>
      <p:ext uri="{BB962C8B-B14F-4D97-AF65-F5344CB8AC3E}">
        <p14:creationId xmlns:p14="http://schemas.microsoft.com/office/powerpoint/2010/main" val="90893456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39</a:t>
            </a:fld>
            <a:endParaRPr lang="en-US"/>
          </a:p>
        </p:txBody>
      </p:sp>
    </p:spTree>
    <p:extLst>
      <p:ext uri="{BB962C8B-B14F-4D97-AF65-F5344CB8AC3E}">
        <p14:creationId xmlns:p14="http://schemas.microsoft.com/office/powerpoint/2010/main" val="259052746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4</a:t>
            </a:fld>
            <a:endParaRPr lang="en-US"/>
          </a:p>
        </p:txBody>
      </p:sp>
    </p:spTree>
    <p:extLst>
      <p:ext uri="{BB962C8B-B14F-4D97-AF65-F5344CB8AC3E}">
        <p14:creationId xmlns:p14="http://schemas.microsoft.com/office/powerpoint/2010/main" val="288912779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40</a:t>
            </a:fld>
            <a:endParaRPr lang="en-US"/>
          </a:p>
        </p:txBody>
      </p:sp>
    </p:spTree>
    <p:extLst>
      <p:ext uri="{BB962C8B-B14F-4D97-AF65-F5344CB8AC3E}">
        <p14:creationId xmlns:p14="http://schemas.microsoft.com/office/powerpoint/2010/main" val="389286421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41</a:t>
            </a:fld>
            <a:endParaRPr lang="en-US"/>
          </a:p>
        </p:txBody>
      </p:sp>
    </p:spTree>
    <p:extLst>
      <p:ext uri="{BB962C8B-B14F-4D97-AF65-F5344CB8AC3E}">
        <p14:creationId xmlns:p14="http://schemas.microsoft.com/office/powerpoint/2010/main" val="1920195564"/>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42</a:t>
            </a:fld>
            <a:endParaRPr lang="en-US"/>
          </a:p>
        </p:txBody>
      </p:sp>
    </p:spTree>
    <p:extLst>
      <p:ext uri="{BB962C8B-B14F-4D97-AF65-F5344CB8AC3E}">
        <p14:creationId xmlns:p14="http://schemas.microsoft.com/office/powerpoint/2010/main" val="42983915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43</a:t>
            </a:fld>
            <a:endParaRPr lang="en-US"/>
          </a:p>
        </p:txBody>
      </p:sp>
    </p:spTree>
    <p:extLst>
      <p:ext uri="{BB962C8B-B14F-4D97-AF65-F5344CB8AC3E}">
        <p14:creationId xmlns:p14="http://schemas.microsoft.com/office/powerpoint/2010/main" val="952153825"/>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44</a:t>
            </a:fld>
            <a:endParaRPr lang="en-US"/>
          </a:p>
        </p:txBody>
      </p:sp>
    </p:spTree>
    <p:extLst>
      <p:ext uri="{BB962C8B-B14F-4D97-AF65-F5344CB8AC3E}">
        <p14:creationId xmlns:p14="http://schemas.microsoft.com/office/powerpoint/2010/main" val="4128741609"/>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45</a:t>
            </a:fld>
            <a:endParaRPr lang="en-US"/>
          </a:p>
        </p:txBody>
      </p:sp>
    </p:spTree>
    <p:extLst>
      <p:ext uri="{BB962C8B-B14F-4D97-AF65-F5344CB8AC3E}">
        <p14:creationId xmlns:p14="http://schemas.microsoft.com/office/powerpoint/2010/main" val="6593308"/>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46</a:t>
            </a:fld>
            <a:endParaRPr lang="en-US"/>
          </a:p>
        </p:txBody>
      </p:sp>
    </p:spTree>
    <p:extLst>
      <p:ext uri="{BB962C8B-B14F-4D97-AF65-F5344CB8AC3E}">
        <p14:creationId xmlns:p14="http://schemas.microsoft.com/office/powerpoint/2010/main" val="1760027514"/>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47</a:t>
            </a:fld>
            <a:endParaRPr lang="en-US"/>
          </a:p>
        </p:txBody>
      </p:sp>
    </p:spTree>
    <p:extLst>
      <p:ext uri="{BB962C8B-B14F-4D97-AF65-F5344CB8AC3E}">
        <p14:creationId xmlns:p14="http://schemas.microsoft.com/office/powerpoint/2010/main" val="2050179255"/>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48</a:t>
            </a:fld>
            <a:endParaRPr lang="en-US"/>
          </a:p>
        </p:txBody>
      </p:sp>
    </p:spTree>
    <p:extLst>
      <p:ext uri="{BB962C8B-B14F-4D97-AF65-F5344CB8AC3E}">
        <p14:creationId xmlns:p14="http://schemas.microsoft.com/office/powerpoint/2010/main" val="2050179255"/>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49</a:t>
            </a:fld>
            <a:endParaRPr lang="en-US"/>
          </a:p>
        </p:txBody>
      </p:sp>
    </p:spTree>
    <p:extLst>
      <p:ext uri="{BB962C8B-B14F-4D97-AF65-F5344CB8AC3E}">
        <p14:creationId xmlns:p14="http://schemas.microsoft.com/office/powerpoint/2010/main" val="325765950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5</a:t>
            </a:fld>
            <a:endParaRPr lang="en-US"/>
          </a:p>
        </p:txBody>
      </p:sp>
    </p:spTree>
    <p:extLst>
      <p:ext uri="{BB962C8B-B14F-4D97-AF65-F5344CB8AC3E}">
        <p14:creationId xmlns:p14="http://schemas.microsoft.com/office/powerpoint/2010/main" val="2590794751"/>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50</a:t>
            </a:fld>
            <a:endParaRPr lang="en-US"/>
          </a:p>
        </p:txBody>
      </p:sp>
    </p:spTree>
    <p:extLst>
      <p:ext uri="{BB962C8B-B14F-4D97-AF65-F5344CB8AC3E}">
        <p14:creationId xmlns:p14="http://schemas.microsoft.com/office/powerpoint/2010/main" val="367584848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51</a:t>
            </a:fld>
            <a:endParaRPr lang="en-US"/>
          </a:p>
        </p:txBody>
      </p:sp>
    </p:spTree>
    <p:extLst>
      <p:ext uri="{BB962C8B-B14F-4D97-AF65-F5344CB8AC3E}">
        <p14:creationId xmlns:p14="http://schemas.microsoft.com/office/powerpoint/2010/main" val="3319663777"/>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017838" y="914400"/>
            <a:ext cx="3565525" cy="2468563"/>
          </a:xfrm>
        </p:spPr>
      </p:sp>
      <p:sp>
        <p:nvSpPr>
          <p:cNvPr id="3" name="Notes Placeholder 2"/>
          <p:cNvSpPr>
            <a:spLocks noGrp="1"/>
          </p:cNvSpPr>
          <p:nvPr>
            <p:ph type="body" idx="1"/>
          </p:nvPr>
        </p:nvSpPr>
        <p:spPr/>
        <p:txBody>
          <a:bodyPr/>
          <a:lstStyle/>
          <a:p>
            <a:endParaRPr lang="en-US"/>
          </a:p>
        </p:txBody>
      </p:sp>
      <p:sp>
        <p:nvSpPr>
          <p:cNvPr id="4" name="Date Placeholder 3"/>
          <p:cNvSpPr>
            <a:spLocks noGrp="1"/>
          </p:cNvSpPr>
          <p:nvPr>
            <p:ph type="dt" idx="10"/>
          </p:nvPr>
        </p:nvSpPr>
        <p:spPr/>
        <p:txBody>
          <a:bodyPr/>
          <a:lstStyle/>
          <a:p>
            <a:r>
              <a:rPr lang="en-US" smtClean="0"/>
              <a:t>13 june 2013</a:t>
            </a:r>
            <a:endParaRPr lang="en-US"/>
          </a:p>
        </p:txBody>
      </p:sp>
      <p:sp>
        <p:nvSpPr>
          <p:cNvPr id="5" name="Footer Placeholder 4"/>
          <p:cNvSpPr>
            <a:spLocks noGrp="1"/>
          </p:cNvSpPr>
          <p:nvPr>
            <p:ph type="ftr" sz="quarter" idx="11"/>
          </p:nvPr>
        </p:nvSpPr>
        <p:spPr/>
        <p:txBody>
          <a:bodyPr/>
          <a:lstStyle/>
          <a:p>
            <a:r>
              <a:rPr lang="en-US" smtClean="0"/>
              <a:t>GE 404 ENGINEERING MANAGEMENT</a:t>
            </a:r>
            <a:endParaRPr lang="en-US"/>
          </a:p>
        </p:txBody>
      </p:sp>
      <p:sp>
        <p:nvSpPr>
          <p:cNvPr id="6" name="Slide Number Placeholder 5"/>
          <p:cNvSpPr>
            <a:spLocks noGrp="1"/>
          </p:cNvSpPr>
          <p:nvPr>
            <p:ph type="sldNum" sz="quarter" idx="12"/>
          </p:nvPr>
        </p:nvSpPr>
        <p:spPr/>
        <p:txBody>
          <a:bodyPr/>
          <a:lstStyle/>
          <a:p>
            <a:fld id="{893B0CF2-7F87-4E02-A248-870047730F99}" type="slidenum">
              <a:rPr lang="en-US" smtClean="0"/>
              <a:pPr/>
              <a:t>52</a:t>
            </a:fld>
            <a:endParaRPr lang="en-US"/>
          </a:p>
        </p:txBody>
      </p:sp>
      <p:sp>
        <p:nvSpPr>
          <p:cNvPr id="7" name="Header Placeholder 6"/>
          <p:cNvSpPr>
            <a:spLocks noGrp="1"/>
          </p:cNvSpPr>
          <p:nvPr>
            <p:ph type="hdr" sz="quarter" idx="13"/>
          </p:nvPr>
        </p:nvSpPr>
        <p:spPr/>
        <p:txBody>
          <a:bodyPr/>
          <a:lstStyle/>
          <a:p>
            <a:r>
              <a:rPr lang="en-US" smtClean="0"/>
              <a:t>ALLOCATE AND LEVEL RESOURCES</a:t>
            </a:r>
            <a:endParaRPr lang="en-US"/>
          </a:p>
        </p:txBody>
      </p:sp>
    </p:spTree>
    <p:extLst>
      <p:ext uri="{BB962C8B-B14F-4D97-AF65-F5344CB8AC3E}">
        <p14:creationId xmlns:p14="http://schemas.microsoft.com/office/powerpoint/2010/main" val="124407006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6</a:t>
            </a:fld>
            <a:endParaRPr lang="en-US"/>
          </a:p>
        </p:txBody>
      </p:sp>
    </p:spTree>
    <p:extLst>
      <p:ext uri="{BB962C8B-B14F-4D97-AF65-F5344CB8AC3E}">
        <p14:creationId xmlns:p14="http://schemas.microsoft.com/office/powerpoint/2010/main" val="34893925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7</a:t>
            </a:fld>
            <a:endParaRPr lang="en-US"/>
          </a:p>
        </p:txBody>
      </p:sp>
    </p:spTree>
    <p:extLst>
      <p:ext uri="{BB962C8B-B14F-4D97-AF65-F5344CB8AC3E}">
        <p14:creationId xmlns:p14="http://schemas.microsoft.com/office/powerpoint/2010/main" val="214841976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8</a:t>
            </a:fld>
            <a:endParaRPr lang="en-US"/>
          </a:p>
        </p:txBody>
      </p:sp>
    </p:spTree>
    <p:extLst>
      <p:ext uri="{BB962C8B-B14F-4D97-AF65-F5344CB8AC3E}">
        <p14:creationId xmlns:p14="http://schemas.microsoft.com/office/powerpoint/2010/main" val="413769961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t>ALLOCATE AND LEVEL RESOURCES</a:t>
            </a:r>
            <a:endParaRPr lang="en-US"/>
          </a:p>
        </p:txBody>
      </p:sp>
      <p:sp>
        <p:nvSpPr>
          <p:cNvPr id="5" name="Date Placeholder 4"/>
          <p:cNvSpPr>
            <a:spLocks noGrp="1"/>
          </p:cNvSpPr>
          <p:nvPr>
            <p:ph type="dt" idx="11"/>
          </p:nvPr>
        </p:nvSpPr>
        <p:spPr/>
        <p:txBody>
          <a:bodyPr/>
          <a:lstStyle/>
          <a:p>
            <a:r>
              <a:rPr lang="en-US" smtClean="0"/>
              <a:t>13 june 2013</a:t>
            </a:r>
            <a:endParaRPr lang="en-US"/>
          </a:p>
        </p:txBody>
      </p:sp>
      <p:sp>
        <p:nvSpPr>
          <p:cNvPr id="6" name="Footer Placeholder 5"/>
          <p:cNvSpPr>
            <a:spLocks noGrp="1"/>
          </p:cNvSpPr>
          <p:nvPr>
            <p:ph type="ftr" sz="quarter" idx="12"/>
          </p:nvPr>
        </p:nvSpPr>
        <p:spPr/>
        <p:txBody>
          <a:bodyPr/>
          <a:lstStyle/>
          <a:p>
            <a:r>
              <a:rPr lang="en-US" smtClean="0"/>
              <a:t>GE 404 ENGINEERING MANAGEMENT</a:t>
            </a:r>
            <a:endParaRPr lang="en-US"/>
          </a:p>
        </p:txBody>
      </p:sp>
      <p:sp>
        <p:nvSpPr>
          <p:cNvPr id="7" name="Slide Number Placeholder 6"/>
          <p:cNvSpPr>
            <a:spLocks noGrp="1"/>
          </p:cNvSpPr>
          <p:nvPr>
            <p:ph type="sldNum" sz="quarter" idx="13"/>
          </p:nvPr>
        </p:nvSpPr>
        <p:spPr/>
        <p:txBody>
          <a:bodyPr/>
          <a:lstStyle/>
          <a:p>
            <a:fld id="{893B0CF2-7F87-4E02-A248-870047730F99}" type="slidenum">
              <a:rPr lang="en-US" smtClean="0"/>
              <a:pPr/>
              <a:t>9</a:t>
            </a:fld>
            <a:endParaRPr lang="en-US"/>
          </a:p>
        </p:txBody>
      </p:sp>
    </p:spTree>
    <p:extLst>
      <p:ext uri="{BB962C8B-B14F-4D97-AF65-F5344CB8AC3E}">
        <p14:creationId xmlns:p14="http://schemas.microsoft.com/office/powerpoint/2010/main" val="205854674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bg>
      <p:bgRef idx="1001">
        <a:schemeClr val="bg1"/>
      </p:bgRef>
    </p:bg>
    <p:spTree>
      <p:nvGrpSpPr>
        <p:cNvPr id="1" name=""/>
        <p:cNvGrpSpPr/>
        <p:nvPr/>
      </p:nvGrpSpPr>
      <p:grpSpPr>
        <a:xfrm>
          <a:off x="0" y="0"/>
          <a:ext cx="0" cy="0"/>
          <a:chOff x="0" y="0"/>
          <a:chExt cx="0" cy="0"/>
        </a:xfrm>
      </p:grpSpPr>
      <p:sp>
        <p:nvSpPr>
          <p:cNvPr id="30" name="Date Placeholder 29"/>
          <p:cNvSpPr>
            <a:spLocks noGrp="1"/>
          </p:cNvSpPr>
          <p:nvPr>
            <p:ph type="dt" sz="half" idx="10"/>
          </p:nvPr>
        </p:nvSpPr>
        <p:spPr/>
        <p:txBody>
          <a:bodyPr/>
          <a:lstStyle/>
          <a:p>
            <a:fld id="{6C1BDBDC-7EA9-4FF1-A654-E8DE252463D5}" type="datetime8">
              <a:rPr lang="en-US" smtClean="0"/>
              <a:pPr/>
              <a:t>15/03/08 9:28 AM</a:t>
            </a:fld>
            <a:endParaRPr lang="en-US"/>
          </a:p>
        </p:txBody>
      </p:sp>
      <p:sp>
        <p:nvSpPr>
          <p:cNvPr id="19" name="Footer Placeholder 18"/>
          <p:cNvSpPr>
            <a:spLocks noGrp="1"/>
          </p:cNvSpPr>
          <p:nvPr>
            <p:ph type="ftr" sz="quarter" idx="11"/>
          </p:nvPr>
        </p:nvSpPr>
        <p:spPr/>
        <p:txBody>
          <a:bodyPr/>
          <a:lstStyle/>
          <a:p>
            <a:endParaRPr lang="en-US"/>
          </a:p>
        </p:txBody>
      </p:sp>
      <p:sp>
        <p:nvSpPr>
          <p:cNvPr id="27" name="Slide Number Placeholder 26"/>
          <p:cNvSpPr>
            <a:spLocks noGrp="1"/>
          </p:cNvSpPr>
          <p:nvPr>
            <p:ph type="sldNum" sz="quarter" idx="12"/>
          </p:nvPr>
        </p:nvSpPr>
        <p:spPr/>
        <p:txBody>
          <a:bodyPr/>
          <a:lstStyle/>
          <a:p>
            <a:fld id="{401CF334-2D5C-4859-84A6-CA7E6E43FAEB}" type="slidenum">
              <a:rPr lang="en-US" smtClean="0"/>
              <a:pPr/>
              <a:t>‹#›</a:t>
            </a:fld>
            <a:endParaRPr lang="en-US"/>
          </a:p>
        </p:txBody>
      </p:sp>
      <p:sp>
        <p:nvSpPr>
          <p:cNvPr id="17" name="Subtitle 16"/>
          <p:cNvSpPr>
            <a:spLocks noGrp="1"/>
          </p:cNvSpPr>
          <p:nvPr>
            <p:ph type="subTitle" idx="1"/>
          </p:nvPr>
        </p:nvSpPr>
        <p:spPr>
          <a:xfrm>
            <a:off x="577850" y="3228536"/>
            <a:ext cx="8509254" cy="1752600"/>
          </a:xfrm>
        </p:spPr>
        <p:txBody>
          <a:bodyPr lIns="0" rIns="18288"/>
          <a:lstStyle>
            <a:lvl1pPr marL="0" marR="37146" indent="0" algn="r">
              <a:buNone/>
              <a:defRPr>
                <a:solidFill>
                  <a:schemeClr val="tx1"/>
                </a:solidFill>
              </a:defRPr>
            </a:lvl1pPr>
            <a:lvl2pPr marL="371464" indent="0" algn="ctr">
              <a:buNone/>
            </a:lvl2pPr>
            <a:lvl3pPr marL="742927" indent="0" algn="ctr">
              <a:buNone/>
            </a:lvl3pPr>
            <a:lvl4pPr marL="1114391" indent="0" algn="ctr">
              <a:buNone/>
            </a:lvl4pPr>
            <a:lvl5pPr marL="1485854" indent="0" algn="ctr">
              <a:buNone/>
            </a:lvl5pPr>
            <a:lvl6pPr marL="1857318" indent="0" algn="ctr">
              <a:buNone/>
            </a:lvl6pPr>
            <a:lvl7pPr marL="2228781" indent="0" algn="ctr">
              <a:buNone/>
            </a:lvl7pPr>
            <a:lvl8pPr marL="2600245" indent="0" algn="ctr">
              <a:buNone/>
            </a:lvl8pPr>
            <a:lvl9pPr marL="2971709" indent="0" algn="ctr">
              <a:buNone/>
            </a:lvl9pPr>
          </a:lstStyle>
          <a:p>
            <a:r>
              <a:rPr kumimoji="0" lang="en-US" smtClean="0"/>
              <a:t>Click to edit Master subtitle style</a:t>
            </a:r>
            <a:endParaRPr kumimoji="0" lang="en-US"/>
          </a:p>
        </p:txBody>
      </p:sp>
      <p:sp>
        <p:nvSpPr>
          <p:cNvPr id="9" name="Title 8"/>
          <p:cNvSpPr>
            <a:spLocks noGrp="1"/>
          </p:cNvSpPr>
          <p:nvPr>
            <p:ph type="ctrTitle"/>
          </p:nvPr>
        </p:nvSpPr>
        <p:spPr>
          <a:xfrm>
            <a:off x="577850" y="1371600"/>
            <a:ext cx="8505952" cy="1828800"/>
          </a:xfrm>
          <a:ln>
            <a:noFill/>
          </a:ln>
        </p:spPr>
        <p:txBody>
          <a:bodyPr vert="horz" tIns="0" rIns="18288" bIns="0" anchor="b">
            <a:normAutofit/>
            <a:scene3d>
              <a:camera prst="orthographicFront"/>
              <a:lightRig rig="freezing" dir="t">
                <a:rot lat="0" lon="0" rev="5640000"/>
              </a:lightRig>
            </a:scene3d>
            <a:sp3d prstMaterial="flat">
              <a:bevelT w="38100" h="38100"/>
              <a:contourClr>
                <a:schemeClr val="tx2"/>
              </a:contourClr>
            </a:sp3d>
          </a:bodyPr>
          <a:lstStyle>
            <a:lvl1pPr algn="r" rtl="0">
              <a:spcBef>
                <a:spcPct val="0"/>
              </a:spcBef>
              <a:buNone/>
              <a:defRPr sz="4550" b="1">
                <a:ln>
                  <a:noFill/>
                </a:ln>
                <a:solidFill>
                  <a:schemeClr val="tx2"/>
                </a:solidFill>
                <a:effectLst/>
                <a:latin typeface="+mj-lt"/>
                <a:ea typeface="+mj-ea"/>
                <a:cs typeface="+mj-cs"/>
              </a:defRPr>
            </a:lvl1pPr>
          </a:lstStyle>
          <a:p>
            <a:r>
              <a:rPr kumimoji="0" lang="en-US" smtClean="0"/>
              <a:t>Click to edit Master title style</a:t>
            </a:r>
            <a:endParaRPr kumimoji="0" lang="en-US" dirty="0"/>
          </a:p>
        </p:txBody>
      </p:sp>
      <p:cxnSp>
        <p:nvCxnSpPr>
          <p:cNvPr id="5" name="Straight Connector 4"/>
          <p:cNvCxnSpPr/>
          <p:nvPr/>
        </p:nvCxnSpPr>
        <p:spPr>
          <a:xfrm flipV="1">
            <a:off x="2477" y="5937956"/>
            <a:ext cx="6696" cy="5644"/>
          </a:xfrm>
          <a:prstGeom prst="line">
            <a:avLst/>
          </a:prstGeom>
        </p:spPr>
        <p:style>
          <a:lnRef idx="1">
            <a:schemeClr val="accent1"/>
          </a:lnRef>
          <a:fillRef idx="0">
            <a:schemeClr val="accent1"/>
          </a:fillRef>
          <a:effectRef idx="0">
            <a:schemeClr val="accent1"/>
          </a:effectRef>
          <a:fontRef idx="minor">
            <a:schemeClr val="tx1"/>
          </a:fontRef>
        </p:style>
      </p:cxnSp>
      <p:grpSp>
        <p:nvGrpSpPr>
          <p:cNvPr id="10" name="Group 9"/>
          <p:cNvGrpSpPr/>
          <p:nvPr/>
        </p:nvGrpSpPr>
        <p:grpSpPr>
          <a:xfrm>
            <a:off x="0" y="6208894"/>
            <a:ext cx="9906000" cy="649106"/>
            <a:chOff x="0" y="6208894"/>
            <a:chExt cx="12192000" cy="649106"/>
          </a:xfrm>
        </p:grpSpPr>
        <p:sp>
          <p:nvSpPr>
            <p:cNvPr id="2" name="Rectangle 1"/>
            <p:cNvSpPr/>
            <p:nvPr/>
          </p:nvSpPr>
          <p:spPr>
            <a:xfrm>
              <a:off x="3048" y="6220178"/>
              <a:ext cx="12188952" cy="637822"/>
            </a:xfrm>
            <a:prstGeom prst="rect">
              <a:avLst/>
            </a:prstGeom>
            <a:ln>
              <a:noFill/>
            </a:ln>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sz="1462"/>
            </a:p>
          </p:txBody>
        </p:sp>
        <p:cxnSp>
          <p:nvCxnSpPr>
            <p:cNvPr id="7" name="Straight Connector 6"/>
            <p:cNvCxnSpPr/>
            <p:nvPr/>
          </p:nvCxnSpPr>
          <p:spPr>
            <a:xfrm>
              <a:off x="0" y="6208894"/>
              <a:ext cx="12192000" cy="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grpSp>
      <p:cxnSp>
        <p:nvCxnSpPr>
          <p:cNvPr id="11" name="Straight Connector 10"/>
          <p:cNvCxnSpPr/>
          <p:nvPr userDrawn="1"/>
        </p:nvCxnSpPr>
        <p:spPr>
          <a:xfrm flipV="1">
            <a:off x="2477" y="5937956"/>
            <a:ext cx="6696" cy="5644"/>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808200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fld id="{7EB41922-AE18-4AE6-B588-BE9998C9D382}" type="datetime8">
              <a:rPr lang="en-US" smtClean="0"/>
              <a:pPr/>
              <a:t>15/03/08 9:28 AM</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01CF334-2D5C-4859-84A6-CA7E6E43FAEB}" type="slidenum">
              <a:rPr lang="en-US" smtClean="0"/>
              <a:pPr/>
              <a:t>‹#›</a:t>
            </a:fld>
            <a:endParaRPr lang="en-US"/>
          </a:p>
        </p:txBody>
      </p:sp>
      <p:sp>
        <p:nvSpPr>
          <p:cNvPr id="3" name="Vertical Text Placeholder 2"/>
          <p:cNvSpPr>
            <a:spLocks noGrp="1"/>
          </p:cNvSpPr>
          <p:nvPr>
            <p:ph type="body" orient="vert" idx="1"/>
          </p:nvPr>
        </p:nvSpPr>
        <p:spPr/>
        <p:txBody>
          <a:bodyPr vert="eaVert"/>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2" name="Title 1"/>
          <p:cNvSpPr>
            <a:spLocks noGrp="1"/>
          </p:cNvSpPr>
          <p:nvPr>
            <p:ph type="title"/>
          </p:nvPr>
        </p:nvSpPr>
        <p:spPr/>
        <p:txBody>
          <a:bodyPr/>
          <a:lstStyle/>
          <a:p>
            <a:r>
              <a:rPr kumimoji="0" lang="en-US" smtClean="0"/>
              <a:t>Click to edit Master title style</a:t>
            </a:r>
            <a:endParaRPr kumimoji="0" lang="en-US"/>
          </a:p>
        </p:txBody>
      </p:sp>
    </p:spTree>
    <p:extLst>
      <p:ext uri="{BB962C8B-B14F-4D97-AF65-F5344CB8AC3E}">
        <p14:creationId xmlns:p14="http://schemas.microsoft.com/office/powerpoint/2010/main" val="8777770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fld id="{8E086DEC-9F52-4CF2-A7DC-AF728D7B39D0}" type="datetime8">
              <a:rPr lang="en-US" smtClean="0"/>
              <a:pPr/>
              <a:t>15/03/08 9:28 AM</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01CF334-2D5C-4859-84A6-CA7E6E43FAEB}" type="slidenum">
              <a:rPr lang="en-US" smtClean="0"/>
              <a:pPr/>
              <a:t>‹#›</a:t>
            </a:fld>
            <a:endParaRPr lang="en-US"/>
          </a:p>
        </p:txBody>
      </p:sp>
      <p:sp>
        <p:nvSpPr>
          <p:cNvPr id="3" name="Vertical Text Placeholder 2"/>
          <p:cNvSpPr>
            <a:spLocks noGrp="1"/>
          </p:cNvSpPr>
          <p:nvPr>
            <p:ph type="body" orient="vert" idx="1"/>
          </p:nvPr>
        </p:nvSpPr>
        <p:spPr>
          <a:xfrm>
            <a:off x="495300" y="914402"/>
            <a:ext cx="6521450" cy="5211763"/>
          </a:xfrm>
        </p:spPr>
        <p:txBody>
          <a:bodyPr vert="eaVert"/>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2" name="Vertical Title 1"/>
          <p:cNvSpPr>
            <a:spLocks noGrp="1"/>
          </p:cNvSpPr>
          <p:nvPr>
            <p:ph type="title" orient="vert"/>
          </p:nvPr>
        </p:nvSpPr>
        <p:spPr>
          <a:xfrm>
            <a:off x="7181850" y="914402"/>
            <a:ext cx="2228850" cy="5211763"/>
          </a:xfrm>
        </p:spPr>
        <p:txBody>
          <a:bodyPr vert="eaVert"/>
          <a:lstStyle/>
          <a:p>
            <a:r>
              <a:rPr kumimoji="0" lang="en-US" smtClean="0"/>
              <a:t>Click to edit Master title style</a:t>
            </a:r>
            <a:endParaRPr kumimoji="0" lang="en-US"/>
          </a:p>
        </p:txBody>
      </p:sp>
    </p:spTree>
    <p:extLst>
      <p:ext uri="{BB962C8B-B14F-4D97-AF65-F5344CB8AC3E}">
        <p14:creationId xmlns:p14="http://schemas.microsoft.com/office/powerpoint/2010/main" val="33697544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fld id="{4AD8031D-E351-4CF5-B015-A6850FE19C40}" type="datetime8">
              <a:rPr lang="en-US" smtClean="0"/>
              <a:pPr/>
              <a:t>15/03/08 9:28 AM</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01CF334-2D5C-4859-84A6-CA7E6E43FAEB}" type="slidenum">
              <a:rPr lang="en-US" smtClean="0"/>
              <a:pPr/>
              <a:t>‹#›</a:t>
            </a:fld>
            <a:endParaRPr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2" name="Title 1"/>
          <p:cNvSpPr>
            <a:spLocks noGrp="1"/>
          </p:cNvSpPr>
          <p:nvPr>
            <p:ph type="title"/>
          </p:nvPr>
        </p:nvSpPr>
        <p:spPr/>
        <p:txBody>
          <a:bodyPr/>
          <a:lstStyle/>
          <a:p>
            <a:r>
              <a:rPr kumimoji="0" lang="en-US" smtClean="0"/>
              <a:t>Click to edit Master title style</a:t>
            </a:r>
            <a:endParaRPr kumimoji="0" lang="en-US"/>
          </a:p>
        </p:txBody>
      </p:sp>
    </p:spTree>
    <p:extLst>
      <p:ext uri="{BB962C8B-B14F-4D97-AF65-F5344CB8AC3E}">
        <p14:creationId xmlns:p14="http://schemas.microsoft.com/office/powerpoint/2010/main" val="14816821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fld id="{2ECF20EE-CB25-4B7B-90D2-B8C31F12DE57}" type="datetime8">
              <a:rPr lang="en-US" smtClean="0"/>
              <a:pPr/>
              <a:t>15/03/08 9:28 AM</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01CF334-2D5C-4859-84A6-CA7E6E43FAEB}" type="slidenum">
              <a:rPr lang="en-US" smtClean="0"/>
              <a:pPr/>
              <a:t>‹#›</a:t>
            </a:fld>
            <a:endParaRPr lang="en-US"/>
          </a:p>
        </p:txBody>
      </p:sp>
      <p:sp>
        <p:nvSpPr>
          <p:cNvPr id="3" name="Text Placeholder 2"/>
          <p:cNvSpPr>
            <a:spLocks noGrp="1"/>
          </p:cNvSpPr>
          <p:nvPr>
            <p:ph type="body" idx="1"/>
          </p:nvPr>
        </p:nvSpPr>
        <p:spPr>
          <a:xfrm>
            <a:off x="574548" y="2704664"/>
            <a:ext cx="8420100" cy="1509712"/>
          </a:xfrm>
        </p:spPr>
        <p:txBody>
          <a:bodyPr lIns="45720" rIns="45720" anchor="t"/>
          <a:lstStyle>
            <a:lvl1pPr marL="0" indent="0">
              <a:buNone/>
              <a:defRPr sz="1787">
                <a:solidFill>
                  <a:schemeClr val="tx1"/>
                </a:solidFill>
              </a:defRPr>
            </a:lvl1pPr>
            <a:lvl2pPr>
              <a:buNone/>
              <a:defRPr sz="1462">
                <a:solidFill>
                  <a:schemeClr val="tx1">
                    <a:tint val="75000"/>
                  </a:schemeClr>
                </a:solidFill>
              </a:defRPr>
            </a:lvl2pPr>
            <a:lvl3pPr>
              <a:buNone/>
              <a:defRPr sz="1300">
                <a:solidFill>
                  <a:schemeClr val="tx1">
                    <a:tint val="75000"/>
                  </a:schemeClr>
                </a:solidFill>
              </a:defRPr>
            </a:lvl3pPr>
            <a:lvl4pPr>
              <a:buNone/>
              <a:defRPr sz="1137">
                <a:solidFill>
                  <a:schemeClr val="tx1">
                    <a:tint val="75000"/>
                  </a:schemeClr>
                </a:solidFill>
              </a:defRPr>
            </a:lvl4pPr>
            <a:lvl5pPr>
              <a:buNone/>
              <a:defRPr sz="1137">
                <a:solidFill>
                  <a:schemeClr val="tx1">
                    <a:tint val="75000"/>
                  </a:schemeClr>
                </a:solidFill>
              </a:defRPr>
            </a:lvl5pPr>
          </a:lstStyle>
          <a:p>
            <a:pPr lvl="0" eaLnBrk="1" latinLnBrk="0" hangingPunct="1"/>
            <a:r>
              <a:rPr kumimoji="0" lang="en-US" smtClean="0"/>
              <a:t>Click to edit Master text styles</a:t>
            </a:r>
          </a:p>
        </p:txBody>
      </p:sp>
      <p:sp>
        <p:nvSpPr>
          <p:cNvPr id="2" name="Title 1"/>
          <p:cNvSpPr>
            <a:spLocks noGrp="1"/>
          </p:cNvSpPr>
          <p:nvPr>
            <p:ph type="title"/>
          </p:nvPr>
        </p:nvSpPr>
        <p:spPr>
          <a:xfrm>
            <a:off x="574548" y="1316736"/>
            <a:ext cx="8420100" cy="1362456"/>
          </a:xfrm>
          <a:ln>
            <a:noFill/>
          </a:ln>
        </p:spPr>
        <p:txBody>
          <a:bodyPr vert="horz" tIns="0" bIns="0" anchor="b">
            <a:noAutofit/>
            <a:scene3d>
              <a:camera prst="orthographicFront"/>
              <a:lightRig rig="freezing" dir="t">
                <a:rot lat="0" lon="0" rev="5640000"/>
              </a:lightRig>
            </a:scene3d>
            <a:sp3d prstMaterial="flat">
              <a:bevelT w="38100" h="38100"/>
            </a:sp3d>
          </a:bodyPr>
          <a:lstStyle>
            <a:lvl1pPr algn="l" rtl="0">
              <a:spcBef>
                <a:spcPct val="0"/>
              </a:spcBef>
              <a:buNone/>
              <a:defRPr lang="en-US" sz="4550" b="1" cap="none" baseline="0" dirty="0">
                <a:ln w="635">
                  <a:noFill/>
                </a:ln>
                <a:solidFill>
                  <a:schemeClr val="tx2"/>
                </a:solidFill>
                <a:effectLst/>
                <a:latin typeface="+mj-lt"/>
                <a:ea typeface="+mj-ea"/>
                <a:cs typeface="+mj-cs"/>
              </a:defRPr>
            </a:lvl1pPr>
          </a:lstStyle>
          <a:p>
            <a:r>
              <a:rPr kumimoji="0" lang="en-US" smtClean="0"/>
              <a:t>Click to edit Master title style</a:t>
            </a:r>
            <a:endParaRPr kumimoji="0" lang="en-US"/>
          </a:p>
        </p:txBody>
      </p:sp>
    </p:spTree>
    <p:extLst>
      <p:ext uri="{BB962C8B-B14F-4D97-AF65-F5344CB8AC3E}">
        <p14:creationId xmlns:p14="http://schemas.microsoft.com/office/powerpoint/2010/main" val="3531933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B37F95A5-C83B-4FF6-AE15-559B28DEF0F2}" type="datetime8">
              <a:rPr lang="en-US" smtClean="0"/>
              <a:pPr/>
              <a:t>15/03/08 9:28 AM</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01CF334-2D5C-4859-84A6-CA7E6E43FAEB}" type="slidenum">
              <a:rPr lang="en-US" smtClean="0"/>
              <a:pPr/>
              <a:t>‹#›</a:t>
            </a:fld>
            <a:endParaRPr lang="en-US"/>
          </a:p>
        </p:txBody>
      </p:sp>
      <p:sp>
        <p:nvSpPr>
          <p:cNvPr id="4" name="Content Placeholder 3"/>
          <p:cNvSpPr>
            <a:spLocks noGrp="1"/>
          </p:cNvSpPr>
          <p:nvPr>
            <p:ph sz="half" idx="2"/>
          </p:nvPr>
        </p:nvSpPr>
        <p:spPr>
          <a:xfrm>
            <a:off x="5035550" y="1920085"/>
            <a:ext cx="4375150" cy="4434840"/>
          </a:xfrm>
        </p:spPr>
        <p:txBody>
          <a:bodyPr/>
          <a:lstStyle>
            <a:lvl1pPr>
              <a:defRPr sz="2112"/>
            </a:lvl1pPr>
            <a:lvl2pPr>
              <a:defRPr sz="1950"/>
            </a:lvl2pPr>
            <a:lvl3pPr>
              <a:defRPr sz="1625"/>
            </a:lvl3pPr>
            <a:lvl4pPr>
              <a:defRPr sz="1462"/>
            </a:lvl4pPr>
            <a:lvl5pPr>
              <a:defRPr sz="1462"/>
            </a:lvl5p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3" name="Content Placeholder 2"/>
          <p:cNvSpPr>
            <a:spLocks noGrp="1"/>
          </p:cNvSpPr>
          <p:nvPr>
            <p:ph sz="half" idx="1"/>
          </p:nvPr>
        </p:nvSpPr>
        <p:spPr>
          <a:xfrm>
            <a:off x="495300" y="1920085"/>
            <a:ext cx="4375150" cy="4434840"/>
          </a:xfrm>
        </p:spPr>
        <p:txBody>
          <a:bodyPr/>
          <a:lstStyle>
            <a:lvl1pPr>
              <a:defRPr sz="2112"/>
            </a:lvl1pPr>
            <a:lvl2pPr>
              <a:defRPr sz="1950"/>
            </a:lvl2pPr>
            <a:lvl3pPr>
              <a:defRPr sz="1625"/>
            </a:lvl3pPr>
            <a:lvl4pPr>
              <a:defRPr sz="1462"/>
            </a:lvl4pPr>
            <a:lvl5pPr>
              <a:defRPr sz="1462"/>
            </a:lvl5p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2" name="Title 1"/>
          <p:cNvSpPr>
            <a:spLocks noGrp="1"/>
          </p:cNvSpPr>
          <p:nvPr>
            <p:ph type="title"/>
          </p:nvPr>
        </p:nvSpPr>
        <p:spPr>
          <a:xfrm>
            <a:off x="495300" y="704088"/>
            <a:ext cx="8915400" cy="1143000"/>
          </a:xfrm>
        </p:spPr>
        <p:txBody>
          <a:bodyPr/>
          <a:lstStyle/>
          <a:p>
            <a:r>
              <a:rPr kumimoji="0" lang="en-US" smtClean="0"/>
              <a:t>Click to edit Master title style</a:t>
            </a:r>
            <a:endParaRPr kumimoji="0" lang="en-US"/>
          </a:p>
        </p:txBody>
      </p:sp>
    </p:spTree>
    <p:extLst>
      <p:ext uri="{BB962C8B-B14F-4D97-AF65-F5344CB8AC3E}">
        <p14:creationId xmlns:p14="http://schemas.microsoft.com/office/powerpoint/2010/main" val="1090186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7" name="Date Placeholder 6"/>
          <p:cNvSpPr>
            <a:spLocks noGrp="1"/>
          </p:cNvSpPr>
          <p:nvPr>
            <p:ph type="dt" sz="half" idx="10"/>
          </p:nvPr>
        </p:nvSpPr>
        <p:spPr/>
        <p:txBody>
          <a:bodyPr/>
          <a:lstStyle/>
          <a:p>
            <a:fld id="{D2154750-98BA-40D8-AF69-FFB4557DE850}" type="datetime8">
              <a:rPr lang="en-US" smtClean="0"/>
              <a:pPr/>
              <a:t>15/03/08 9:28 AM</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401CF334-2D5C-4859-84A6-CA7E6E43FAEB}" type="slidenum">
              <a:rPr lang="en-US" smtClean="0"/>
              <a:pPr/>
              <a:t>‹#›</a:t>
            </a:fld>
            <a:endParaRPr lang="en-US"/>
          </a:p>
        </p:txBody>
      </p:sp>
      <p:sp>
        <p:nvSpPr>
          <p:cNvPr id="6" name="Content Placeholder 5"/>
          <p:cNvSpPr>
            <a:spLocks noGrp="1"/>
          </p:cNvSpPr>
          <p:nvPr>
            <p:ph sz="quarter" idx="4"/>
          </p:nvPr>
        </p:nvSpPr>
        <p:spPr>
          <a:xfrm>
            <a:off x="5032112" y="2514600"/>
            <a:ext cx="4378590" cy="3845720"/>
          </a:xfrm>
        </p:spPr>
        <p:txBody>
          <a:bodyPr tIns="0"/>
          <a:lstStyle>
            <a:lvl1pPr>
              <a:defRPr sz="1787"/>
            </a:lvl1pPr>
            <a:lvl2pPr>
              <a:defRPr sz="1625"/>
            </a:lvl2pPr>
            <a:lvl3pPr>
              <a:defRPr sz="1462"/>
            </a:lvl3pPr>
            <a:lvl4pPr>
              <a:defRPr sz="1300"/>
            </a:lvl4pPr>
            <a:lvl5pPr>
              <a:defRPr sz="1300"/>
            </a:lvl5p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Text Placeholder 3"/>
          <p:cNvSpPr>
            <a:spLocks noGrp="1"/>
          </p:cNvSpPr>
          <p:nvPr>
            <p:ph type="body" sz="half" idx="3"/>
          </p:nvPr>
        </p:nvSpPr>
        <p:spPr>
          <a:xfrm>
            <a:off x="5032112" y="1859760"/>
            <a:ext cx="4378590" cy="654843"/>
          </a:xfrm>
        </p:spPr>
        <p:txBody>
          <a:bodyPr lIns="45720" tIns="0" rIns="45720" bIns="0" anchor="ctr"/>
          <a:lstStyle>
            <a:lvl1pPr marL="0" indent="0">
              <a:buNone/>
              <a:defRPr sz="1950" b="1" cap="none" baseline="0">
                <a:solidFill>
                  <a:schemeClr val="tx1"/>
                </a:solidFill>
                <a:effectLst/>
              </a:defRPr>
            </a:lvl1pPr>
            <a:lvl2pPr>
              <a:buNone/>
              <a:defRPr sz="1625" b="1"/>
            </a:lvl2pPr>
            <a:lvl3pPr>
              <a:buNone/>
              <a:defRPr sz="1462" b="1"/>
            </a:lvl3pPr>
            <a:lvl4pPr>
              <a:buNone/>
              <a:defRPr sz="1300" b="1"/>
            </a:lvl4pPr>
            <a:lvl5pPr>
              <a:buNone/>
              <a:defRPr sz="1300" b="1"/>
            </a:lvl5pPr>
          </a:lstStyle>
          <a:p>
            <a:pPr lvl="0" eaLnBrk="1" latinLnBrk="0" hangingPunct="1"/>
            <a:r>
              <a:rPr kumimoji="0" lang="en-US" smtClean="0"/>
              <a:t>Click to edit Master text styles</a:t>
            </a:r>
          </a:p>
        </p:txBody>
      </p:sp>
      <p:sp>
        <p:nvSpPr>
          <p:cNvPr id="5" name="Content Placeholder 4"/>
          <p:cNvSpPr>
            <a:spLocks noGrp="1"/>
          </p:cNvSpPr>
          <p:nvPr>
            <p:ph sz="quarter" idx="2"/>
          </p:nvPr>
        </p:nvSpPr>
        <p:spPr>
          <a:xfrm>
            <a:off x="495300" y="2514600"/>
            <a:ext cx="4376870" cy="3845720"/>
          </a:xfrm>
        </p:spPr>
        <p:txBody>
          <a:bodyPr tIns="0"/>
          <a:lstStyle>
            <a:lvl1pPr>
              <a:defRPr sz="1787"/>
            </a:lvl1pPr>
            <a:lvl2pPr>
              <a:defRPr sz="1625"/>
            </a:lvl2pPr>
            <a:lvl3pPr>
              <a:defRPr sz="1462"/>
            </a:lvl3pPr>
            <a:lvl4pPr>
              <a:defRPr sz="1300"/>
            </a:lvl4pPr>
            <a:lvl5pPr>
              <a:defRPr sz="1300"/>
            </a:lvl5p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3" name="Text Placeholder 2"/>
          <p:cNvSpPr>
            <a:spLocks noGrp="1"/>
          </p:cNvSpPr>
          <p:nvPr>
            <p:ph type="body" idx="1"/>
          </p:nvPr>
        </p:nvSpPr>
        <p:spPr>
          <a:xfrm>
            <a:off x="495300" y="1855248"/>
            <a:ext cx="4376870" cy="659352"/>
          </a:xfrm>
        </p:spPr>
        <p:txBody>
          <a:bodyPr lIns="45720" tIns="0" rIns="45720" bIns="0" anchor="ctr">
            <a:noAutofit/>
          </a:bodyPr>
          <a:lstStyle>
            <a:lvl1pPr marL="0" indent="0">
              <a:buNone/>
              <a:defRPr sz="1950" b="1" cap="none" baseline="0">
                <a:solidFill>
                  <a:schemeClr val="tx1"/>
                </a:solidFill>
                <a:effectLst/>
              </a:defRPr>
            </a:lvl1pPr>
            <a:lvl2pPr>
              <a:buNone/>
              <a:defRPr sz="1625" b="1"/>
            </a:lvl2pPr>
            <a:lvl3pPr>
              <a:buNone/>
              <a:defRPr sz="1462" b="1"/>
            </a:lvl3pPr>
            <a:lvl4pPr>
              <a:buNone/>
              <a:defRPr sz="1300" b="1"/>
            </a:lvl4pPr>
            <a:lvl5pPr>
              <a:buNone/>
              <a:defRPr sz="1300" b="1"/>
            </a:lvl5pPr>
          </a:lstStyle>
          <a:p>
            <a:pPr lvl="0" eaLnBrk="1" latinLnBrk="0" hangingPunct="1"/>
            <a:r>
              <a:rPr kumimoji="0" lang="en-US" smtClean="0"/>
              <a:t>Click to edit Master text styles</a:t>
            </a:r>
          </a:p>
        </p:txBody>
      </p:sp>
      <p:sp>
        <p:nvSpPr>
          <p:cNvPr id="2" name="Title 1"/>
          <p:cNvSpPr>
            <a:spLocks noGrp="1"/>
          </p:cNvSpPr>
          <p:nvPr>
            <p:ph type="title"/>
          </p:nvPr>
        </p:nvSpPr>
        <p:spPr>
          <a:xfrm>
            <a:off x="495300" y="704088"/>
            <a:ext cx="8915400" cy="1143000"/>
          </a:xfrm>
        </p:spPr>
        <p:txBody>
          <a:bodyPr tIns="45720" anchor="b"/>
          <a:lstStyle>
            <a:lvl1pPr>
              <a:defRPr/>
            </a:lvl1pPr>
          </a:lstStyle>
          <a:p>
            <a:r>
              <a:rPr kumimoji="0" lang="en-US" smtClean="0"/>
              <a:t>Click to edit Master title style</a:t>
            </a:r>
            <a:endParaRPr kumimoji="0" lang="en-US"/>
          </a:p>
        </p:txBody>
      </p:sp>
    </p:spTree>
    <p:extLst>
      <p:ext uri="{BB962C8B-B14F-4D97-AF65-F5344CB8AC3E}">
        <p14:creationId xmlns:p14="http://schemas.microsoft.com/office/powerpoint/2010/main" val="12501885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p>
            <a:fld id="{9F91FBF5-BFA1-4CDB-A736-682C38731562}" type="datetime8">
              <a:rPr lang="en-US" smtClean="0"/>
              <a:pPr/>
              <a:t>15/03/08 9:28 AM</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401CF334-2D5C-4859-84A6-CA7E6E43FAEB}" type="slidenum">
              <a:rPr lang="en-US" smtClean="0"/>
              <a:pPr/>
              <a:t>‹#›</a:t>
            </a:fld>
            <a:endParaRPr lang="en-US"/>
          </a:p>
        </p:txBody>
      </p:sp>
      <p:sp>
        <p:nvSpPr>
          <p:cNvPr id="2" name="Title 1"/>
          <p:cNvSpPr>
            <a:spLocks noGrp="1"/>
          </p:cNvSpPr>
          <p:nvPr>
            <p:ph type="title"/>
          </p:nvPr>
        </p:nvSpPr>
        <p:spPr>
          <a:xfrm>
            <a:off x="495300" y="704088"/>
            <a:ext cx="8997950" cy="1143000"/>
          </a:xfrm>
        </p:spPr>
        <p:txBody>
          <a:bodyPr vert="horz" tIns="45720" bIns="0" anchor="b">
            <a:normAutofit/>
            <a:scene3d>
              <a:camera prst="orthographicFront"/>
              <a:lightRig rig="freezing" dir="t">
                <a:rot lat="0" lon="0" rev="5640000"/>
              </a:lightRig>
            </a:scene3d>
            <a:sp3d prstMaterial="flat">
              <a:contourClr>
                <a:schemeClr val="tx2"/>
              </a:contourClr>
            </a:sp3d>
          </a:bodyPr>
          <a:lstStyle>
            <a:lvl1pPr algn="l" rtl="0">
              <a:spcBef>
                <a:spcPct val="0"/>
              </a:spcBef>
              <a:buNone/>
              <a:defRPr sz="4062" b="0">
                <a:ln>
                  <a:noFill/>
                </a:ln>
                <a:solidFill>
                  <a:schemeClr val="tx2"/>
                </a:solidFill>
                <a:effectLst/>
                <a:latin typeface="+mj-lt"/>
                <a:ea typeface="+mj-ea"/>
                <a:cs typeface="+mj-cs"/>
              </a:defRPr>
            </a:lvl1pPr>
          </a:lstStyle>
          <a:p>
            <a:r>
              <a:rPr kumimoji="0" lang="en-US" smtClean="0"/>
              <a:t>Click to edit Master title style</a:t>
            </a:r>
            <a:endParaRPr kumimoji="0" lang="en-US"/>
          </a:p>
        </p:txBody>
      </p:sp>
    </p:spTree>
    <p:extLst>
      <p:ext uri="{BB962C8B-B14F-4D97-AF65-F5344CB8AC3E}">
        <p14:creationId xmlns:p14="http://schemas.microsoft.com/office/powerpoint/2010/main" val="30718149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2D7C0F6-BC53-4990-9BD4-DD2911013571}" type="datetime8">
              <a:rPr lang="en-US" smtClean="0"/>
              <a:pPr/>
              <a:t>15/03/08 9:28 AM</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401CF334-2D5C-4859-84A6-CA7E6E43FAEB}" type="slidenum">
              <a:rPr lang="en-US" smtClean="0"/>
              <a:pPr/>
              <a:t>‹#›</a:t>
            </a:fld>
            <a:endParaRPr lang="en-US"/>
          </a:p>
        </p:txBody>
      </p:sp>
    </p:spTree>
    <p:extLst>
      <p:ext uri="{BB962C8B-B14F-4D97-AF65-F5344CB8AC3E}">
        <p14:creationId xmlns:p14="http://schemas.microsoft.com/office/powerpoint/2010/main" val="2528821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8F175014-F953-44AA-8FE3-8FF43CD692D8}" type="datetime8">
              <a:rPr lang="en-US" smtClean="0"/>
              <a:pPr/>
              <a:t>15/03/08 9:28 AM</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01CF334-2D5C-4859-84A6-CA7E6E43FAEB}" type="slidenum">
              <a:rPr lang="en-US" smtClean="0"/>
              <a:pPr/>
              <a:t>‹#›</a:t>
            </a:fld>
            <a:endParaRPr lang="en-US"/>
          </a:p>
        </p:txBody>
      </p:sp>
      <p:sp>
        <p:nvSpPr>
          <p:cNvPr id="4" name="Content Placeholder 3"/>
          <p:cNvSpPr>
            <a:spLocks noGrp="1"/>
          </p:cNvSpPr>
          <p:nvPr>
            <p:ph sz="half" idx="1"/>
          </p:nvPr>
        </p:nvSpPr>
        <p:spPr>
          <a:xfrm>
            <a:off x="3872971" y="1676400"/>
            <a:ext cx="5537729" cy="4572000"/>
          </a:xfrm>
        </p:spPr>
        <p:txBody>
          <a:bodyPr tIns="0"/>
          <a:lstStyle>
            <a:lvl1pPr>
              <a:defRPr sz="2275"/>
            </a:lvl1pPr>
            <a:lvl2pPr>
              <a:defRPr sz="2112"/>
            </a:lvl2pPr>
            <a:lvl3pPr>
              <a:defRPr sz="1950"/>
            </a:lvl3pPr>
            <a:lvl4pPr>
              <a:defRPr sz="1625"/>
            </a:lvl4pPr>
            <a:lvl5pPr>
              <a:defRPr sz="1462"/>
            </a:lvl5p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3" name="Text Placeholder 2"/>
          <p:cNvSpPr>
            <a:spLocks noGrp="1"/>
          </p:cNvSpPr>
          <p:nvPr>
            <p:ph type="body" idx="2"/>
          </p:nvPr>
        </p:nvSpPr>
        <p:spPr>
          <a:xfrm>
            <a:off x="742950" y="1676400"/>
            <a:ext cx="2971800" cy="4572000"/>
          </a:xfrm>
        </p:spPr>
        <p:txBody>
          <a:bodyPr lIns="18288" rIns="18288"/>
          <a:lstStyle>
            <a:lvl1pPr marL="0" indent="0" algn="l">
              <a:buNone/>
              <a:defRPr sz="1137"/>
            </a:lvl1pPr>
            <a:lvl2pPr indent="0" algn="l">
              <a:buNone/>
              <a:defRPr sz="975"/>
            </a:lvl2pPr>
            <a:lvl3pPr indent="0" algn="l">
              <a:buNone/>
              <a:defRPr sz="812"/>
            </a:lvl3pPr>
            <a:lvl4pPr indent="0" algn="l">
              <a:buNone/>
              <a:defRPr sz="731"/>
            </a:lvl4pPr>
            <a:lvl5pPr indent="0" algn="l">
              <a:buNone/>
              <a:defRPr sz="731"/>
            </a:lvl5pPr>
          </a:lstStyle>
          <a:p>
            <a:pPr lvl="0" eaLnBrk="1" latinLnBrk="0" hangingPunct="1"/>
            <a:r>
              <a:rPr kumimoji="0" lang="en-US" smtClean="0"/>
              <a:t>Click to edit Master text styles</a:t>
            </a:r>
          </a:p>
        </p:txBody>
      </p:sp>
      <p:sp>
        <p:nvSpPr>
          <p:cNvPr id="2" name="Title 1"/>
          <p:cNvSpPr>
            <a:spLocks noGrp="1"/>
          </p:cNvSpPr>
          <p:nvPr>
            <p:ph type="title"/>
          </p:nvPr>
        </p:nvSpPr>
        <p:spPr>
          <a:xfrm>
            <a:off x="742950" y="514352"/>
            <a:ext cx="2971800" cy="1162050"/>
          </a:xfrm>
        </p:spPr>
        <p:txBody>
          <a:bodyPr lIns="0" anchor="b">
            <a:noAutofit/>
          </a:bodyPr>
          <a:lstStyle>
            <a:lvl1pPr algn="l" rtl="0">
              <a:spcBef>
                <a:spcPct val="0"/>
              </a:spcBef>
              <a:buNone/>
              <a:defRPr sz="2112" b="0">
                <a:ln>
                  <a:noFill/>
                </a:ln>
                <a:solidFill>
                  <a:schemeClr val="tx2"/>
                </a:solidFill>
                <a:effectLst/>
                <a:latin typeface="+mj-lt"/>
                <a:ea typeface="+mj-ea"/>
                <a:cs typeface="+mj-cs"/>
              </a:defRPr>
            </a:lvl1pPr>
          </a:lstStyle>
          <a:p>
            <a:r>
              <a:rPr kumimoji="0" lang="en-US" smtClean="0"/>
              <a:t>Click to edit Master title style</a:t>
            </a:r>
            <a:endParaRPr kumimoji="0" lang="en-US"/>
          </a:p>
        </p:txBody>
      </p:sp>
    </p:spTree>
    <p:extLst>
      <p:ext uri="{BB962C8B-B14F-4D97-AF65-F5344CB8AC3E}">
        <p14:creationId xmlns:p14="http://schemas.microsoft.com/office/powerpoint/2010/main" val="19919267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9" name="Snip and Round Single Corner Rectangle 8"/>
          <p:cNvSpPr/>
          <p:nvPr/>
        </p:nvSpPr>
        <p:spPr>
          <a:xfrm rot="420000" flipV="1">
            <a:off x="3429566" y="1108077"/>
            <a:ext cx="5695950" cy="4114800"/>
          </a:xfrm>
          <a:prstGeom prst="snipRoundRect">
            <a:avLst>
              <a:gd name="adj1" fmla="val 0"/>
              <a:gd name="adj2" fmla="val 3646"/>
            </a:avLst>
          </a:prstGeom>
          <a:solidFill>
            <a:srgbClr val="FFFFFF"/>
          </a:solidFill>
          <a:ln w="3175" cap="rnd" cmpd="sng" algn="ctr">
            <a:solidFill>
              <a:srgbClr val="C0C0C0"/>
            </a:solidFill>
            <a:prstDash val="solid"/>
          </a:ln>
          <a:effectLst>
            <a:outerShdw blurRad="63500" dist="38500" dir="7500000" sx="98500" sy="100080" kx="100000" algn="tl" rotWithShape="0">
              <a:srgbClr val="000000">
                <a:alpha val="25000"/>
              </a:srgbClr>
            </a:outerShdw>
          </a:effectLst>
        </p:spPr>
        <p:style>
          <a:lnRef idx="2">
            <a:schemeClr val="accent1"/>
          </a:lnRef>
          <a:fillRef idx="1">
            <a:schemeClr val="accent1"/>
          </a:fillRef>
          <a:effectRef idx="0">
            <a:schemeClr val="accent1"/>
          </a:effectRef>
          <a:fontRef idx="minor">
            <a:schemeClr val="lt1"/>
          </a:fontRef>
        </p:style>
        <p:txBody>
          <a:bodyPr rtlCol="0" anchor="ctr"/>
          <a:lstStyle/>
          <a:p>
            <a:pPr algn="ctr" eaLnBrk="1" latinLnBrk="0" hangingPunct="1"/>
            <a:endParaRPr kumimoji="0" lang="en-US" sz="1462"/>
          </a:p>
        </p:txBody>
      </p:sp>
      <p:sp>
        <p:nvSpPr>
          <p:cNvPr id="12" name="Right Triangle 11"/>
          <p:cNvSpPr/>
          <p:nvPr/>
        </p:nvSpPr>
        <p:spPr>
          <a:xfrm rot="420000" flipV="1">
            <a:off x="8671145" y="5359769"/>
            <a:ext cx="168402" cy="155448"/>
          </a:xfrm>
          <a:prstGeom prst="rtTriangle">
            <a:avLst/>
          </a:prstGeom>
          <a:solidFill>
            <a:srgbClr val="FFFFFF"/>
          </a:solidFill>
          <a:ln w="12700" cap="flat" cmpd="sng" algn="ctr">
            <a:solidFill>
              <a:srgbClr val="FFFFFF"/>
            </a:solidFill>
            <a:prstDash val="solid"/>
            <a:bevel/>
          </a:ln>
          <a:effectLst>
            <a:outerShdw blurRad="19685" dist="6350" dir="12900000" algn="tl" rotWithShape="0">
              <a:srgbClr val="000000">
                <a:alpha val="47000"/>
              </a:srgbClr>
            </a:outerShdw>
          </a:effectLst>
        </p:spPr>
        <p:style>
          <a:lnRef idx="2">
            <a:schemeClr val="accent1"/>
          </a:lnRef>
          <a:fillRef idx="1">
            <a:schemeClr val="accent1"/>
          </a:fillRef>
          <a:effectRef idx="0">
            <a:schemeClr val="accent1"/>
          </a:effectRef>
          <a:fontRef idx="minor">
            <a:schemeClr val="lt1"/>
          </a:fontRef>
        </p:style>
        <p:txBody>
          <a:bodyPr rtlCol="0" anchor="ctr"/>
          <a:lstStyle/>
          <a:p>
            <a:pPr algn="ctr" eaLnBrk="1" latinLnBrk="0" hangingPunct="1"/>
            <a:endParaRPr kumimoji="0" lang="en-US" sz="1462"/>
          </a:p>
        </p:txBody>
      </p:sp>
      <p:sp>
        <p:nvSpPr>
          <p:cNvPr id="5" name="Date Placeholder 4"/>
          <p:cNvSpPr>
            <a:spLocks noGrp="1"/>
          </p:cNvSpPr>
          <p:nvPr>
            <p:ph type="dt" sz="half" idx="10"/>
          </p:nvPr>
        </p:nvSpPr>
        <p:spPr/>
        <p:txBody>
          <a:bodyPr/>
          <a:lstStyle/>
          <a:p>
            <a:fld id="{E0604A13-0250-458A-AECE-4B835AFDA700}" type="datetime8">
              <a:rPr lang="en-US" smtClean="0"/>
              <a:pPr/>
              <a:t>15/03/08 9:28 AM</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a:xfrm>
            <a:off x="8750300" y="6356353"/>
            <a:ext cx="660400" cy="365125"/>
          </a:xfrm>
        </p:spPr>
        <p:txBody>
          <a:bodyPr/>
          <a:lstStyle/>
          <a:p>
            <a:fld id="{401CF334-2D5C-4859-84A6-CA7E6E43FAEB}" type="slidenum">
              <a:rPr lang="en-US" smtClean="0"/>
              <a:pPr/>
              <a:t>‹#›</a:t>
            </a:fld>
            <a:endParaRPr lang="en-US"/>
          </a:p>
        </p:txBody>
      </p:sp>
      <p:sp>
        <p:nvSpPr>
          <p:cNvPr id="10" name="Freeform 9"/>
          <p:cNvSpPr>
            <a:spLocks/>
          </p:cNvSpPr>
          <p:nvPr/>
        </p:nvSpPr>
        <p:spPr bwMode="auto">
          <a:xfrm flipV="1">
            <a:off x="-10319" y="5816600"/>
            <a:ext cx="9926638"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74295" tIns="37148" rIns="74295" bIns="37148" anchor="t" compatLnSpc="1"/>
          <a:lstStyle/>
          <a:p>
            <a:pPr marL="0" algn="l" rtl="0" eaLnBrk="1" latinLnBrk="0" hangingPunct="1"/>
            <a:endParaRPr kumimoji="0" lang="en-US" sz="1462">
              <a:solidFill>
                <a:schemeClr val="tx1"/>
              </a:solidFill>
              <a:latin typeface="+mn-lt"/>
              <a:ea typeface="+mn-ea"/>
              <a:cs typeface="+mn-cs"/>
            </a:endParaRPr>
          </a:p>
        </p:txBody>
      </p:sp>
      <p:sp>
        <p:nvSpPr>
          <p:cNvPr id="11" name="Freeform 10"/>
          <p:cNvSpPr>
            <a:spLocks/>
          </p:cNvSpPr>
          <p:nvPr/>
        </p:nvSpPr>
        <p:spPr bwMode="auto">
          <a:xfrm flipV="1">
            <a:off x="4746625" y="6219828"/>
            <a:ext cx="5159375"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74295" tIns="37148" rIns="74295" bIns="37148" anchor="t" compatLnSpc="1"/>
          <a:lstStyle/>
          <a:p>
            <a:pPr marL="0" algn="l" rtl="0" eaLnBrk="1" latinLnBrk="0" hangingPunct="1"/>
            <a:endParaRPr kumimoji="0" lang="en-US" sz="1462">
              <a:solidFill>
                <a:schemeClr val="tx1"/>
              </a:solidFill>
              <a:latin typeface="+mn-lt"/>
              <a:ea typeface="+mn-ea"/>
              <a:cs typeface="+mn-cs"/>
            </a:endParaRPr>
          </a:p>
        </p:txBody>
      </p:sp>
      <p:sp>
        <p:nvSpPr>
          <p:cNvPr id="3" name="Picture Placeholder 2"/>
          <p:cNvSpPr>
            <a:spLocks noGrp="1"/>
          </p:cNvSpPr>
          <p:nvPr>
            <p:ph type="pic" idx="1"/>
          </p:nvPr>
        </p:nvSpPr>
        <p:spPr>
          <a:xfrm rot="420000">
            <a:off x="3776276" y="1199517"/>
            <a:ext cx="5002530" cy="3931920"/>
          </a:xfrm>
          <a:prstGeom prst="rect">
            <a:avLst/>
          </a:prstGeom>
          <a:solidFill>
            <a:schemeClr val="bg2"/>
          </a:solidFill>
          <a:ln w="3000" cap="rnd">
            <a:solidFill>
              <a:srgbClr val="C0C0C0"/>
            </a:solidFill>
            <a:round/>
          </a:ln>
          <a:effectLst/>
        </p:spPr>
        <p:txBody>
          <a:bodyPr/>
          <a:lstStyle>
            <a:lvl1pPr marL="0" indent="0">
              <a:buNone/>
              <a:defRPr sz="2600"/>
            </a:lvl1pPr>
          </a:lstStyle>
          <a:p>
            <a:r>
              <a:rPr kumimoji="0" lang="en-US" smtClean="0"/>
              <a:t>Click icon to add picture</a:t>
            </a:r>
            <a:endParaRPr kumimoji="0" lang="en-US" dirty="0"/>
          </a:p>
        </p:txBody>
      </p:sp>
      <p:sp>
        <p:nvSpPr>
          <p:cNvPr id="4" name="Text Placeholder 3"/>
          <p:cNvSpPr>
            <a:spLocks noGrp="1"/>
          </p:cNvSpPr>
          <p:nvPr>
            <p:ph type="body" sz="half" idx="2"/>
          </p:nvPr>
        </p:nvSpPr>
        <p:spPr>
          <a:xfrm>
            <a:off x="660400" y="2828785"/>
            <a:ext cx="2393950" cy="2179320"/>
          </a:xfrm>
        </p:spPr>
        <p:txBody>
          <a:bodyPr lIns="64008" rIns="45720" bIns="45720" anchor="t"/>
          <a:lstStyle>
            <a:lvl1pPr marL="0" indent="0" algn="l">
              <a:spcBef>
                <a:spcPts val="204"/>
              </a:spcBef>
              <a:buFontTx/>
              <a:buNone/>
              <a:defRPr sz="1056"/>
            </a:lvl1pPr>
            <a:lvl2pPr>
              <a:defRPr sz="975"/>
            </a:lvl2pPr>
            <a:lvl3pPr>
              <a:defRPr sz="812"/>
            </a:lvl3pPr>
            <a:lvl4pPr>
              <a:defRPr sz="731"/>
            </a:lvl4pPr>
            <a:lvl5pPr>
              <a:defRPr sz="731"/>
            </a:lvl5pPr>
          </a:lstStyle>
          <a:p>
            <a:pPr lvl="0" eaLnBrk="1" latinLnBrk="0" hangingPunct="1"/>
            <a:r>
              <a:rPr kumimoji="0" lang="en-US" smtClean="0"/>
              <a:t>Click to edit Master text styles</a:t>
            </a:r>
          </a:p>
        </p:txBody>
      </p:sp>
      <p:sp>
        <p:nvSpPr>
          <p:cNvPr id="2" name="Title 1"/>
          <p:cNvSpPr>
            <a:spLocks noGrp="1"/>
          </p:cNvSpPr>
          <p:nvPr>
            <p:ph type="title"/>
          </p:nvPr>
        </p:nvSpPr>
        <p:spPr>
          <a:xfrm>
            <a:off x="660400" y="1176999"/>
            <a:ext cx="2397252" cy="1582621"/>
          </a:xfrm>
        </p:spPr>
        <p:txBody>
          <a:bodyPr vert="horz" lIns="45720" tIns="45720" rIns="45720" bIns="45720" anchor="b"/>
          <a:lstStyle>
            <a:lvl1pPr algn="l">
              <a:buNone/>
              <a:defRPr sz="1625" b="1">
                <a:solidFill>
                  <a:schemeClr val="tx2"/>
                </a:solidFill>
              </a:defRPr>
            </a:lvl1pPr>
          </a:lstStyle>
          <a:p>
            <a:r>
              <a:rPr kumimoji="0" lang="en-US" smtClean="0"/>
              <a:t>Click to edit Master title style</a:t>
            </a:r>
            <a:endParaRPr kumimoji="0" lang="en-US"/>
          </a:p>
        </p:txBody>
      </p:sp>
    </p:spTree>
    <p:extLst>
      <p:ext uri="{BB962C8B-B14F-4D97-AF65-F5344CB8AC3E}">
        <p14:creationId xmlns:p14="http://schemas.microsoft.com/office/powerpoint/2010/main" val="25196249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grpSp>
        <p:nvGrpSpPr>
          <p:cNvPr id="25" name="Group 24"/>
          <p:cNvGrpSpPr/>
          <p:nvPr/>
        </p:nvGrpSpPr>
        <p:grpSpPr>
          <a:xfrm>
            <a:off x="-23585" y="-7144"/>
            <a:ext cx="9945594" cy="6879658"/>
            <a:chOff x="0" y="-21658"/>
            <a:chExt cx="12240731" cy="6879658"/>
          </a:xfrm>
        </p:grpSpPr>
        <p:sp>
          <p:nvSpPr>
            <p:cNvPr id="26" name="Rectangle 25"/>
            <p:cNvSpPr/>
            <p:nvPr/>
          </p:nvSpPr>
          <p:spPr>
            <a:xfrm>
              <a:off x="31633" y="0"/>
              <a:ext cx="12188952"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2"/>
            </a:p>
          </p:txBody>
        </p:sp>
        <p:grpSp>
          <p:nvGrpSpPr>
            <p:cNvPr id="27" name="Group 26"/>
            <p:cNvGrpSpPr/>
            <p:nvPr/>
          </p:nvGrpSpPr>
          <p:grpSpPr>
            <a:xfrm>
              <a:off x="0" y="-21658"/>
              <a:ext cx="12240731" cy="1041400"/>
              <a:chOff x="-25356" y="-7144"/>
              <a:chExt cx="12240731" cy="1041400"/>
            </a:xfrm>
          </p:grpSpPr>
          <p:sp>
            <p:nvSpPr>
              <p:cNvPr id="28" name="Freeform 27"/>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algn="l" rtl="0" eaLnBrk="1" latinLnBrk="0" hangingPunct="1"/>
                <a:endParaRPr kumimoji="0" lang="en-US" sz="1462">
                  <a:solidFill>
                    <a:schemeClr val="tx1"/>
                  </a:solidFill>
                  <a:latin typeface="+mn-lt"/>
                  <a:ea typeface="+mn-ea"/>
                  <a:cs typeface="+mn-cs"/>
                </a:endParaRPr>
              </a:p>
            </p:txBody>
          </p:sp>
          <p:sp>
            <p:nvSpPr>
              <p:cNvPr id="29" name="Freeform 28"/>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algn="l" rtl="0" eaLnBrk="1" latinLnBrk="0" hangingPunct="1"/>
                <a:endParaRPr kumimoji="0" lang="en-US" sz="1462">
                  <a:solidFill>
                    <a:schemeClr val="tx1"/>
                  </a:solidFill>
                  <a:latin typeface="+mn-lt"/>
                  <a:ea typeface="+mn-ea"/>
                  <a:cs typeface="+mn-cs"/>
                </a:endParaRPr>
              </a:p>
            </p:txBody>
          </p:sp>
          <p:grpSp>
            <p:nvGrpSpPr>
              <p:cNvPr id="31" name="Group 30"/>
              <p:cNvGrpSpPr/>
              <p:nvPr/>
            </p:nvGrpSpPr>
            <p:grpSpPr>
              <a:xfrm>
                <a:off x="-25356" y="202408"/>
                <a:ext cx="12240731" cy="649224"/>
                <a:chOff x="-19045" y="216550"/>
                <a:chExt cx="9180548" cy="649224"/>
              </a:xfrm>
            </p:grpSpPr>
            <p:sp>
              <p:nvSpPr>
                <p:cNvPr id="32" name="Freeform 3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endParaRPr kumimoji="0" lang="en-US" sz="1462"/>
                </a:p>
              </p:txBody>
            </p:sp>
            <p:sp>
              <p:nvSpPr>
                <p:cNvPr id="33" name="Freeform 3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endParaRPr kumimoji="0" lang="en-US" sz="1462"/>
                </a:p>
              </p:txBody>
            </p:sp>
          </p:grpSp>
        </p:grpSp>
      </p:grpSp>
      <p:sp>
        <p:nvSpPr>
          <p:cNvPr id="10" name="Date Placeholder 9"/>
          <p:cNvSpPr>
            <a:spLocks noGrp="1"/>
          </p:cNvSpPr>
          <p:nvPr>
            <p:ph type="dt" sz="half" idx="2"/>
          </p:nvPr>
        </p:nvSpPr>
        <p:spPr>
          <a:xfrm>
            <a:off x="495300" y="6356353"/>
            <a:ext cx="2311400" cy="365125"/>
          </a:xfrm>
          <a:prstGeom prst="rect">
            <a:avLst/>
          </a:prstGeom>
        </p:spPr>
        <p:txBody>
          <a:bodyPr vert="horz" lIns="0" tIns="0" rIns="0" bIns="0" anchor="b"/>
          <a:lstStyle>
            <a:lvl1pPr algn="l" eaLnBrk="1" latinLnBrk="0" hangingPunct="1">
              <a:defRPr kumimoji="0" sz="975">
                <a:solidFill>
                  <a:schemeClr val="tx1"/>
                </a:solidFill>
              </a:defRPr>
            </a:lvl1pPr>
          </a:lstStyle>
          <a:p>
            <a:fld id="{A876EA0A-5799-4290-A526-BCC3B17C5EED}" type="datetime8">
              <a:rPr lang="en-US" smtClean="0"/>
              <a:pPr/>
              <a:t>15/03/08 9:28 AM</a:t>
            </a:fld>
            <a:endParaRPr lang="en-US"/>
          </a:p>
        </p:txBody>
      </p:sp>
      <p:sp>
        <p:nvSpPr>
          <p:cNvPr id="22" name="Footer Placeholder 21"/>
          <p:cNvSpPr>
            <a:spLocks noGrp="1"/>
          </p:cNvSpPr>
          <p:nvPr>
            <p:ph type="ftr" sz="quarter" idx="3"/>
          </p:nvPr>
        </p:nvSpPr>
        <p:spPr>
          <a:xfrm>
            <a:off x="2889250" y="6356353"/>
            <a:ext cx="3632200" cy="365125"/>
          </a:xfrm>
          <a:prstGeom prst="rect">
            <a:avLst/>
          </a:prstGeom>
        </p:spPr>
        <p:txBody>
          <a:bodyPr vert="horz" lIns="0" tIns="0" rIns="0" bIns="0" anchor="b"/>
          <a:lstStyle>
            <a:lvl1pPr algn="l" eaLnBrk="1" latinLnBrk="0" hangingPunct="1">
              <a:defRPr kumimoji="0" sz="975">
                <a:solidFill>
                  <a:schemeClr val="tx1"/>
                </a:solidFill>
              </a:defRPr>
            </a:lvl1pPr>
          </a:lstStyle>
          <a:p>
            <a:endParaRPr lang="en-US"/>
          </a:p>
        </p:txBody>
      </p:sp>
      <p:sp>
        <p:nvSpPr>
          <p:cNvPr id="18" name="Slide Number Placeholder 17"/>
          <p:cNvSpPr>
            <a:spLocks noGrp="1"/>
          </p:cNvSpPr>
          <p:nvPr>
            <p:ph type="sldNum" sz="quarter" idx="4"/>
          </p:nvPr>
        </p:nvSpPr>
        <p:spPr>
          <a:xfrm>
            <a:off x="8585200" y="6356353"/>
            <a:ext cx="825500" cy="365125"/>
          </a:xfrm>
          <a:prstGeom prst="rect">
            <a:avLst/>
          </a:prstGeom>
        </p:spPr>
        <p:txBody>
          <a:bodyPr vert="horz" lIns="0" tIns="0" rIns="0" bIns="0" anchor="b"/>
          <a:lstStyle>
            <a:lvl1pPr algn="r" eaLnBrk="1" latinLnBrk="0" hangingPunct="1">
              <a:defRPr kumimoji="0" sz="975">
                <a:solidFill>
                  <a:schemeClr val="tx1"/>
                </a:solidFill>
              </a:defRPr>
            </a:lvl1pPr>
          </a:lstStyle>
          <a:p>
            <a:fld id="{401CF334-2D5C-4859-84A6-CA7E6E43FAEB}" type="slidenum">
              <a:rPr lang="en-US" smtClean="0"/>
              <a:pPr/>
              <a:t>‹#›</a:t>
            </a:fld>
            <a:endParaRPr lang="en-US"/>
          </a:p>
        </p:txBody>
      </p:sp>
      <p:sp>
        <p:nvSpPr>
          <p:cNvPr id="30" name="Text Placeholder 29"/>
          <p:cNvSpPr>
            <a:spLocks noGrp="1"/>
          </p:cNvSpPr>
          <p:nvPr>
            <p:ph type="body" idx="1"/>
          </p:nvPr>
        </p:nvSpPr>
        <p:spPr>
          <a:xfrm>
            <a:off x="495300" y="1935480"/>
            <a:ext cx="89154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dirty="0"/>
          </a:p>
        </p:txBody>
      </p:sp>
      <p:sp>
        <p:nvSpPr>
          <p:cNvPr id="9" name="Title Placeholder 8"/>
          <p:cNvSpPr>
            <a:spLocks noGrp="1"/>
          </p:cNvSpPr>
          <p:nvPr>
            <p:ph type="title"/>
          </p:nvPr>
        </p:nvSpPr>
        <p:spPr>
          <a:xfrm>
            <a:off x="495300" y="704088"/>
            <a:ext cx="8915400" cy="1143000"/>
          </a:xfrm>
          <a:prstGeom prst="rect">
            <a:avLst/>
          </a:prstGeom>
        </p:spPr>
        <p:txBody>
          <a:bodyPr vert="horz" lIns="0" rIns="0" bIns="0" anchor="b">
            <a:normAutofit/>
          </a:bodyPr>
          <a:lstStyle/>
          <a:p>
            <a:r>
              <a:rPr kumimoji="0" lang="en-US" smtClean="0"/>
              <a:t>Click to edit Master title style</a:t>
            </a:r>
            <a:endParaRPr kumimoji="0" lang="en-US" dirty="0"/>
          </a:p>
        </p:txBody>
      </p:sp>
    </p:spTree>
    <p:extLst>
      <p:ext uri="{BB962C8B-B14F-4D97-AF65-F5344CB8AC3E}">
        <p14:creationId xmlns:p14="http://schemas.microsoft.com/office/powerpoint/2010/main" val="94285284"/>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hf sldNum="0" hdr="0" ftr="0" dt="0"/>
  <p:txStyles>
    <p:titleStyle>
      <a:lvl1pPr algn="l" rtl="0" eaLnBrk="1" latinLnBrk="0" hangingPunct="1">
        <a:spcBef>
          <a:spcPct val="0"/>
        </a:spcBef>
        <a:buNone/>
        <a:defRPr kumimoji="0" sz="4062" b="0" kern="1200">
          <a:ln>
            <a:noFill/>
          </a:ln>
          <a:solidFill>
            <a:schemeClr val="tx2"/>
          </a:solidFill>
          <a:effectLst/>
          <a:latin typeface="+mj-lt"/>
          <a:ea typeface="+mj-ea"/>
          <a:cs typeface="+mj-cs"/>
        </a:defRPr>
      </a:lvl1pPr>
    </p:titleStyle>
    <p:bodyStyle>
      <a:lvl1pPr marL="222878" indent="-222878" algn="l" rtl="0" eaLnBrk="1" latinLnBrk="0" hangingPunct="1">
        <a:spcBef>
          <a:spcPct val="20000"/>
        </a:spcBef>
        <a:buClr>
          <a:schemeClr val="accent3"/>
        </a:buClr>
        <a:buSzPct val="95000"/>
        <a:buFont typeface="Wingdings 2"/>
        <a:buChar char=""/>
        <a:defRPr kumimoji="0" sz="2112" kern="1200">
          <a:solidFill>
            <a:schemeClr val="tx1"/>
          </a:solidFill>
          <a:latin typeface="+mn-lt"/>
          <a:ea typeface="+mn-ea"/>
          <a:cs typeface="+mn-cs"/>
        </a:defRPr>
      </a:lvl1pPr>
      <a:lvl2pPr marL="520049" indent="-200590" algn="l" rtl="0" eaLnBrk="1" latinLnBrk="0" hangingPunct="1">
        <a:spcBef>
          <a:spcPct val="20000"/>
        </a:spcBef>
        <a:buClr>
          <a:schemeClr val="accent1"/>
        </a:buClr>
        <a:buSzPct val="85000"/>
        <a:buFont typeface="Wingdings 2"/>
        <a:buChar char=""/>
        <a:defRPr kumimoji="0" sz="1950" kern="1200">
          <a:solidFill>
            <a:schemeClr val="tx1"/>
          </a:solidFill>
          <a:latin typeface="+mn-lt"/>
          <a:ea typeface="+mn-ea"/>
          <a:cs typeface="+mn-cs"/>
        </a:defRPr>
      </a:lvl2pPr>
      <a:lvl3pPr marL="742927" indent="-200590" algn="l" rtl="0" eaLnBrk="1" latinLnBrk="0" hangingPunct="1">
        <a:spcBef>
          <a:spcPct val="20000"/>
        </a:spcBef>
        <a:buClr>
          <a:schemeClr val="accent2"/>
        </a:buClr>
        <a:buSzPct val="70000"/>
        <a:buFont typeface="Wingdings 2"/>
        <a:buChar char=""/>
        <a:defRPr kumimoji="0" sz="1706" kern="1200">
          <a:solidFill>
            <a:schemeClr val="tx1"/>
          </a:solidFill>
          <a:latin typeface="+mn-lt"/>
          <a:ea typeface="+mn-ea"/>
          <a:cs typeface="+mn-cs"/>
        </a:defRPr>
      </a:lvl3pPr>
      <a:lvl4pPr marL="965805" indent="-170873" algn="l" rtl="0" eaLnBrk="1" latinLnBrk="0" hangingPunct="1">
        <a:spcBef>
          <a:spcPct val="20000"/>
        </a:spcBef>
        <a:buClr>
          <a:schemeClr val="accent3"/>
        </a:buClr>
        <a:buSzPct val="65000"/>
        <a:buFont typeface="Wingdings 2"/>
        <a:buChar char=""/>
        <a:defRPr kumimoji="0" sz="1625" kern="1200">
          <a:solidFill>
            <a:schemeClr val="tx1"/>
          </a:solidFill>
          <a:latin typeface="+mn-lt"/>
          <a:ea typeface="+mn-ea"/>
          <a:cs typeface="+mn-cs"/>
        </a:defRPr>
      </a:lvl4pPr>
      <a:lvl5pPr marL="1188683" indent="-170873" algn="l" rtl="0" eaLnBrk="1" latinLnBrk="0" hangingPunct="1">
        <a:spcBef>
          <a:spcPct val="20000"/>
        </a:spcBef>
        <a:buClr>
          <a:schemeClr val="accent4"/>
        </a:buClr>
        <a:buSzPct val="65000"/>
        <a:buFont typeface="Wingdings 2"/>
        <a:buChar char=""/>
        <a:defRPr kumimoji="0" sz="1625" kern="1200">
          <a:solidFill>
            <a:schemeClr val="tx1"/>
          </a:solidFill>
          <a:latin typeface="+mn-lt"/>
          <a:ea typeface="+mn-ea"/>
          <a:cs typeface="+mn-cs"/>
        </a:defRPr>
      </a:lvl5pPr>
      <a:lvl6pPr marL="1411562" indent="-170873" algn="l" rtl="0" eaLnBrk="1" latinLnBrk="0" hangingPunct="1">
        <a:spcBef>
          <a:spcPct val="20000"/>
        </a:spcBef>
        <a:buClr>
          <a:schemeClr val="accent5"/>
        </a:buClr>
        <a:buSzPct val="80000"/>
        <a:buFont typeface="Wingdings 2"/>
        <a:buChar char=""/>
        <a:defRPr kumimoji="0" sz="1462" kern="1200">
          <a:solidFill>
            <a:schemeClr val="tx1"/>
          </a:solidFill>
          <a:latin typeface="+mn-lt"/>
          <a:ea typeface="+mn-ea"/>
          <a:cs typeface="+mn-cs"/>
        </a:defRPr>
      </a:lvl6pPr>
      <a:lvl7pPr marL="1560147" indent="-148585" algn="l" rtl="0" eaLnBrk="1" latinLnBrk="0" hangingPunct="1">
        <a:spcBef>
          <a:spcPct val="20000"/>
        </a:spcBef>
        <a:buClr>
          <a:schemeClr val="accent6"/>
        </a:buClr>
        <a:buSzPct val="80000"/>
        <a:buFont typeface="Wingdings 2"/>
        <a:buChar char=""/>
        <a:defRPr kumimoji="0" sz="1300" kern="1200" baseline="0">
          <a:solidFill>
            <a:schemeClr val="tx1"/>
          </a:solidFill>
          <a:latin typeface="+mn-lt"/>
          <a:ea typeface="+mn-ea"/>
          <a:cs typeface="+mn-cs"/>
        </a:defRPr>
      </a:lvl7pPr>
      <a:lvl8pPr marL="1783025" indent="-148585" algn="l" rtl="0" eaLnBrk="1" latinLnBrk="0" hangingPunct="1">
        <a:spcBef>
          <a:spcPct val="20000"/>
        </a:spcBef>
        <a:buClr>
          <a:schemeClr val="tx2"/>
        </a:buClr>
        <a:buChar char="•"/>
        <a:defRPr kumimoji="0" sz="1300" kern="1200">
          <a:solidFill>
            <a:schemeClr val="tx1"/>
          </a:solidFill>
          <a:latin typeface="+mn-lt"/>
          <a:ea typeface="+mn-ea"/>
          <a:cs typeface="+mn-cs"/>
        </a:defRPr>
      </a:lvl8pPr>
      <a:lvl9pPr marL="2005903" indent="-148585" algn="l" rtl="0" eaLnBrk="1" latinLnBrk="0" hangingPunct="1">
        <a:spcBef>
          <a:spcPct val="20000"/>
        </a:spcBef>
        <a:buClr>
          <a:schemeClr val="tx2"/>
        </a:buClr>
        <a:buFontTx/>
        <a:buChar char="•"/>
        <a:defRPr kumimoji="0" sz="1137"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371464" algn="l" rtl="0" eaLnBrk="1" latinLnBrk="0" hangingPunct="1">
        <a:defRPr kumimoji="0" kern="1200">
          <a:solidFill>
            <a:schemeClr val="tx1"/>
          </a:solidFill>
          <a:latin typeface="+mn-lt"/>
          <a:ea typeface="+mn-ea"/>
          <a:cs typeface="+mn-cs"/>
        </a:defRPr>
      </a:lvl2pPr>
      <a:lvl3pPr marL="742927" algn="l" rtl="0" eaLnBrk="1" latinLnBrk="0" hangingPunct="1">
        <a:defRPr kumimoji="0" kern="1200">
          <a:solidFill>
            <a:schemeClr val="tx1"/>
          </a:solidFill>
          <a:latin typeface="+mn-lt"/>
          <a:ea typeface="+mn-ea"/>
          <a:cs typeface="+mn-cs"/>
        </a:defRPr>
      </a:lvl3pPr>
      <a:lvl4pPr marL="1114391" algn="l" rtl="0" eaLnBrk="1" latinLnBrk="0" hangingPunct="1">
        <a:defRPr kumimoji="0" kern="1200">
          <a:solidFill>
            <a:schemeClr val="tx1"/>
          </a:solidFill>
          <a:latin typeface="+mn-lt"/>
          <a:ea typeface="+mn-ea"/>
          <a:cs typeface="+mn-cs"/>
        </a:defRPr>
      </a:lvl4pPr>
      <a:lvl5pPr marL="1485854" algn="l" rtl="0" eaLnBrk="1" latinLnBrk="0" hangingPunct="1">
        <a:defRPr kumimoji="0" kern="1200">
          <a:solidFill>
            <a:schemeClr val="tx1"/>
          </a:solidFill>
          <a:latin typeface="+mn-lt"/>
          <a:ea typeface="+mn-ea"/>
          <a:cs typeface="+mn-cs"/>
        </a:defRPr>
      </a:lvl5pPr>
      <a:lvl6pPr marL="1857318" algn="l" rtl="0" eaLnBrk="1" latinLnBrk="0" hangingPunct="1">
        <a:defRPr kumimoji="0" kern="1200">
          <a:solidFill>
            <a:schemeClr val="tx1"/>
          </a:solidFill>
          <a:latin typeface="+mn-lt"/>
          <a:ea typeface="+mn-ea"/>
          <a:cs typeface="+mn-cs"/>
        </a:defRPr>
      </a:lvl6pPr>
      <a:lvl7pPr marL="2228781" algn="l" rtl="0" eaLnBrk="1" latinLnBrk="0" hangingPunct="1">
        <a:defRPr kumimoji="0" kern="1200">
          <a:solidFill>
            <a:schemeClr val="tx1"/>
          </a:solidFill>
          <a:latin typeface="+mn-lt"/>
          <a:ea typeface="+mn-ea"/>
          <a:cs typeface="+mn-cs"/>
        </a:defRPr>
      </a:lvl7pPr>
      <a:lvl8pPr marL="2600245" algn="l" rtl="0" eaLnBrk="1" latinLnBrk="0" hangingPunct="1">
        <a:defRPr kumimoji="0" kern="1200">
          <a:solidFill>
            <a:schemeClr val="tx1"/>
          </a:solidFill>
          <a:latin typeface="+mn-lt"/>
          <a:ea typeface="+mn-ea"/>
          <a:cs typeface="+mn-cs"/>
        </a:defRPr>
      </a:lvl8pPr>
      <a:lvl9pPr marL="2971709" algn="l" rtl="0" eaLnBrk="1" latinLnBrk="0" hangingPunct="1">
        <a:defRPr kumimoji="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7.xml"/><Relationship Id="rId7" Type="http://schemas.openxmlformats.org/officeDocument/2006/relationships/image" Target="../media/image5.wmf"/><Relationship Id="rId2" Type="http://schemas.openxmlformats.org/officeDocument/2006/relationships/slideLayout" Target="../slideLayouts/slideLayout7.xml"/><Relationship Id="rId1" Type="http://schemas.openxmlformats.org/officeDocument/2006/relationships/vmlDrawing" Target="../drawings/vmlDrawing1.vml"/><Relationship Id="rId6" Type="http://schemas.openxmlformats.org/officeDocument/2006/relationships/oleObject" Target="../embeddings/oleObject2.bin"/><Relationship Id="rId5" Type="http://schemas.openxmlformats.org/officeDocument/2006/relationships/image" Target="../media/image4.wmf"/><Relationship Id="rId4" Type="http://schemas.openxmlformats.org/officeDocument/2006/relationships/oleObject" Target="../embeddings/oleObject1.bin"/></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19.xml"/><Relationship Id="rId1" Type="http://schemas.openxmlformats.org/officeDocument/2006/relationships/slideLayout" Target="../slideLayouts/slideLayout2.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2.xml"/><Relationship Id="rId1" Type="http://schemas.openxmlformats.org/officeDocument/2006/relationships/vmlDrawing" Target="../drawings/vmlDrawing2.vml"/><Relationship Id="rId5" Type="http://schemas.openxmlformats.org/officeDocument/2006/relationships/image" Target="../media/image6.wmf"/><Relationship Id="rId4" Type="http://schemas.openxmlformats.org/officeDocument/2006/relationships/oleObject" Target="../embeddings/oleObject3.bin"/></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3" Type="http://schemas.openxmlformats.org/officeDocument/2006/relationships/notesSlide" Target="../notesSlides/notesSlide41.xml"/><Relationship Id="rId2" Type="http://schemas.openxmlformats.org/officeDocument/2006/relationships/slideLayout" Target="../slideLayouts/slideLayout2.xml"/><Relationship Id="rId1" Type="http://schemas.openxmlformats.org/officeDocument/2006/relationships/vmlDrawing" Target="../drawings/vmlDrawing3.vml"/><Relationship Id="rId5" Type="http://schemas.openxmlformats.org/officeDocument/2006/relationships/image" Target="../media/image7.emf"/><Relationship Id="rId4" Type="http://schemas.openxmlformats.org/officeDocument/2006/relationships/package" Target="../embeddings/Microsoft_Word_Document1.docx"/></Relationships>
</file>

<file path=ppt/slides/_rels/slide42.xml.rels><?xml version="1.0" encoding="UTF-8" standalone="yes"?>
<Relationships xmlns="http://schemas.openxmlformats.org/package/2006/relationships"><Relationship Id="rId3" Type="http://schemas.openxmlformats.org/officeDocument/2006/relationships/notesSlide" Target="../notesSlides/notesSlide42.xml"/><Relationship Id="rId2" Type="http://schemas.openxmlformats.org/officeDocument/2006/relationships/slideLayout" Target="../slideLayouts/slideLayout2.xml"/><Relationship Id="rId1" Type="http://schemas.openxmlformats.org/officeDocument/2006/relationships/vmlDrawing" Target="../drawings/vmlDrawing4.vml"/><Relationship Id="rId5" Type="http://schemas.openxmlformats.org/officeDocument/2006/relationships/image" Target="../media/image8.emf"/><Relationship Id="rId4" Type="http://schemas.openxmlformats.org/officeDocument/2006/relationships/package" Target="../embeddings/Microsoft_Word_Document2.docx"/></Relationships>
</file>

<file path=ppt/slides/_rels/slide43.xml.rels><?xml version="1.0" encoding="UTF-8" standalone="yes"?>
<Relationships xmlns="http://schemas.openxmlformats.org/package/2006/relationships"><Relationship Id="rId3" Type="http://schemas.openxmlformats.org/officeDocument/2006/relationships/notesSlide" Target="../notesSlides/notesSlide43.xml"/><Relationship Id="rId2" Type="http://schemas.openxmlformats.org/officeDocument/2006/relationships/slideLayout" Target="../slideLayouts/slideLayout2.xml"/><Relationship Id="rId1" Type="http://schemas.openxmlformats.org/officeDocument/2006/relationships/vmlDrawing" Target="../drawings/vmlDrawing5.vml"/><Relationship Id="rId5" Type="http://schemas.openxmlformats.org/officeDocument/2006/relationships/image" Target="../media/image9.emf"/><Relationship Id="rId4" Type="http://schemas.openxmlformats.org/officeDocument/2006/relationships/package" Target="../embeddings/Microsoft_Word_Document3.docx"/></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3" Type="http://schemas.openxmlformats.org/officeDocument/2006/relationships/notesSlide" Target="../notesSlides/notesSlide45.xml"/><Relationship Id="rId2" Type="http://schemas.openxmlformats.org/officeDocument/2006/relationships/slideLayout" Target="../slideLayouts/slideLayout2.xml"/><Relationship Id="rId1" Type="http://schemas.openxmlformats.org/officeDocument/2006/relationships/vmlDrawing" Target="../drawings/vmlDrawing6.vml"/><Relationship Id="rId5" Type="http://schemas.openxmlformats.org/officeDocument/2006/relationships/image" Target="../media/image10.emf"/><Relationship Id="rId4" Type="http://schemas.openxmlformats.org/officeDocument/2006/relationships/oleObject" Target="../embeddings/Microsoft_Excel_97-2003_Worksheet1.xls"/></Relationships>
</file>

<file path=ppt/slides/_rels/slide46.xml.rels><?xml version="1.0" encoding="UTF-8" standalone="yes"?>
<Relationships xmlns="http://schemas.openxmlformats.org/package/2006/relationships"><Relationship Id="rId3" Type="http://schemas.openxmlformats.org/officeDocument/2006/relationships/notesSlide" Target="../notesSlides/notesSlide46.xml"/><Relationship Id="rId2" Type="http://schemas.openxmlformats.org/officeDocument/2006/relationships/slideLayout" Target="../slideLayouts/slideLayout2.xml"/><Relationship Id="rId1" Type="http://schemas.openxmlformats.org/officeDocument/2006/relationships/vmlDrawing" Target="../drawings/vmlDrawing7.vml"/><Relationship Id="rId5" Type="http://schemas.openxmlformats.org/officeDocument/2006/relationships/image" Target="../media/image11.emf"/><Relationship Id="rId4" Type="http://schemas.openxmlformats.org/officeDocument/2006/relationships/oleObject" Target="../embeddings/Microsoft_Excel_97-2003_Worksheet2.xls"/></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7"/>
          <p:cNvGrpSpPr>
            <a:grpSpLocks/>
          </p:cNvGrpSpPr>
          <p:nvPr/>
        </p:nvGrpSpPr>
        <p:grpSpPr bwMode="auto">
          <a:xfrm>
            <a:off x="2227125" y="2326939"/>
            <a:ext cx="5386388" cy="1893589"/>
            <a:chOff x="1676400" y="2362200"/>
            <a:chExt cx="6629400" cy="1828800"/>
          </a:xfrm>
        </p:grpSpPr>
        <p:sp>
          <p:nvSpPr>
            <p:cNvPr id="7" name="AutoShape 3"/>
            <p:cNvSpPr>
              <a:spLocks noChangeArrowheads="1"/>
            </p:cNvSpPr>
            <p:nvPr/>
          </p:nvSpPr>
          <p:spPr bwMode="auto">
            <a:xfrm>
              <a:off x="1676400" y="2362200"/>
              <a:ext cx="6629400" cy="1828800"/>
            </a:xfrm>
            <a:prstGeom prst="roundRect">
              <a:avLst>
                <a:gd name="adj" fmla="val 16667"/>
              </a:avLst>
            </a:prstGeom>
            <a:solidFill>
              <a:srgbClr val="0D078F"/>
            </a:solidFill>
            <a:ln>
              <a:noFill/>
            </a:ln>
            <a:effectLst>
              <a:outerShdw dist="107763" dir="27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wrap="none" lIns="0" tIns="0" rIns="0" bIns="0" anchor="ctr"/>
            <a:lstStyle/>
            <a:p>
              <a:endParaRPr lang="en-US" sz="4387">
                <a:latin typeface="Times New Roman" panose="02020603050405020304" pitchFamily="18" charset="0"/>
                <a:cs typeface="Times New Roman" panose="02020603050405020304" pitchFamily="18" charset="0"/>
              </a:endParaRPr>
            </a:p>
          </p:txBody>
        </p:sp>
        <p:sp>
          <p:nvSpPr>
            <p:cNvPr id="8" name="Rectangle 4"/>
            <p:cNvSpPr>
              <a:spLocks noChangeArrowheads="1"/>
            </p:cNvSpPr>
            <p:nvPr/>
          </p:nvSpPr>
          <p:spPr bwMode="auto">
            <a:xfrm>
              <a:off x="1905000" y="2590800"/>
              <a:ext cx="6172200" cy="1319389"/>
            </a:xfrm>
            <a:prstGeom prst="rect">
              <a:avLst/>
            </a:prstGeom>
            <a:solidFill>
              <a:srgbClr val="0D078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marL="309553" indent="-309553" algn="ctr">
                <a:spcBef>
                  <a:spcPct val="20000"/>
                </a:spcBef>
                <a:buClr>
                  <a:srgbClr val="007AC2"/>
                </a:buClr>
                <a:buSzPct val="120000"/>
              </a:pPr>
              <a:r>
                <a:rPr lang="de-DE" sz="4387" b="1">
                  <a:solidFill>
                    <a:schemeClr val="bg1"/>
                  </a:solidFill>
                  <a:latin typeface="Times New Roman" panose="02020603050405020304" pitchFamily="18" charset="0"/>
                  <a:cs typeface="Times New Roman" panose="02020603050405020304" pitchFamily="18" charset="0"/>
                </a:rPr>
                <a:t>Allocate and Level Project Resources</a:t>
              </a:r>
            </a:p>
          </p:txBody>
        </p:sp>
      </p:grpSp>
    </p:spTree>
    <p:extLst>
      <p:ext uri="{BB962C8B-B14F-4D97-AF65-F5344CB8AC3E}">
        <p14:creationId xmlns:p14="http://schemas.microsoft.com/office/powerpoint/2010/main" val="354962865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
          <p:cNvSpPr>
            <a:spLocks noChangeArrowheads="1"/>
          </p:cNvSpPr>
          <p:nvPr/>
        </p:nvSpPr>
        <p:spPr bwMode="auto">
          <a:xfrm>
            <a:off x="980126" y="1066086"/>
            <a:ext cx="7535225" cy="479822"/>
          </a:xfrm>
          <a:prstGeom prst="rect">
            <a:avLst/>
          </a:prstGeom>
          <a:solidFill>
            <a:srgbClr val="FFFF00"/>
          </a:solidFill>
          <a:ln w="9525">
            <a:solidFill>
              <a:sysClr val="windowText" lastClr="000000"/>
            </a:solidFill>
            <a:miter lim="800000"/>
            <a:headEnd/>
            <a:tailEnd/>
          </a:ln>
          <a:effectLst/>
          <a:scene3d>
            <a:camera prst="orthographicFront"/>
            <a:lightRig rig="threePt" dir="t"/>
          </a:scene3d>
          <a:sp3d>
            <a:bevelT w="165100" prst="coolSlant"/>
          </a:sp3d>
        </p:spPr>
        <p:txBody>
          <a:bodyPr lIns="0" tIns="0" rIns="0" bIns="0"/>
          <a:lstStyle/>
          <a:p>
            <a:pPr marL="309553" indent="-309553" defTabSz="742927" eaLnBrk="0" fontAlgn="base" hangingPunct="0">
              <a:spcBef>
                <a:spcPct val="20000"/>
              </a:spcBef>
              <a:spcAft>
                <a:spcPct val="0"/>
              </a:spcAft>
              <a:buClr>
                <a:srgbClr val="990000"/>
              </a:buClr>
              <a:buFont typeface="Webdings" pitchFamily="18" charset="2"/>
              <a:buChar char="&lt;"/>
              <a:defRPr/>
            </a:pPr>
            <a:r>
              <a:rPr lang="en-US" sz="2925" b="1" i="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How limited resources affect schedule slack?</a:t>
            </a:r>
          </a:p>
        </p:txBody>
      </p:sp>
      <p:graphicFrame>
        <p:nvGraphicFramePr>
          <p:cNvPr id="2" name="Table 1"/>
          <p:cNvGraphicFramePr>
            <a:graphicFrameLocks noGrp="1"/>
          </p:cNvGraphicFramePr>
          <p:nvPr>
            <p:extLst>
              <p:ext uri="{D42A27DB-BD31-4B8C-83A1-F6EECF244321}">
                <p14:modId xmlns:p14="http://schemas.microsoft.com/office/powerpoint/2010/main" val="852135200"/>
              </p:ext>
            </p:extLst>
          </p:nvPr>
        </p:nvGraphicFramePr>
        <p:xfrm>
          <a:off x="495300" y="1935163"/>
          <a:ext cx="8462009" cy="4223766"/>
        </p:xfrm>
        <a:graphic>
          <a:graphicData uri="http://schemas.openxmlformats.org/drawingml/2006/table">
            <a:tbl>
              <a:tblPr/>
              <a:tblGrid>
                <a:gridCol w="1118528"/>
                <a:gridCol w="386499"/>
                <a:gridCol w="386499"/>
                <a:gridCol w="386499"/>
                <a:gridCol w="386499"/>
                <a:gridCol w="386499"/>
                <a:gridCol w="386499"/>
                <a:gridCol w="386499"/>
                <a:gridCol w="386499"/>
                <a:gridCol w="386499"/>
                <a:gridCol w="386499"/>
                <a:gridCol w="386499"/>
                <a:gridCol w="386499"/>
                <a:gridCol w="386499"/>
                <a:gridCol w="386499"/>
                <a:gridCol w="386499"/>
                <a:gridCol w="386499"/>
                <a:gridCol w="386499"/>
                <a:gridCol w="386499"/>
                <a:gridCol w="386499"/>
              </a:tblGrid>
              <a:tr h="41770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0" b="1" dirty="0" smtClean="0">
                          <a:solidFill>
                            <a:srgbClr val="FFFFFF"/>
                          </a:solidFill>
                          <a:latin typeface="Times New Roman" panose="02020603050405020304" pitchFamily="18" charset="0"/>
                          <a:ea typeface="Times New Roman"/>
                          <a:cs typeface="Times New Roman" panose="02020603050405020304" pitchFamily="18" charset="0"/>
                        </a:rPr>
                        <a:t>Time</a:t>
                      </a:r>
                      <a:endParaRPr lang="en-US" sz="2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28575" cap="flat" cmpd="sng" algn="ctr">
                      <a:noFill/>
                      <a:prstDash val="solid"/>
                      <a:round/>
                      <a:headEnd type="none" w="med" len="med"/>
                      <a:tailEnd type="none" w="med" len="me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0" b="1" dirty="0">
                          <a:solidFill>
                            <a:srgbClr val="FFFFFF"/>
                          </a:solidFill>
                          <a:latin typeface="Times New Roman" panose="02020603050405020304" pitchFamily="18" charset="0"/>
                          <a:ea typeface="Times New Roman"/>
                          <a:cs typeface="Times New Roman" panose="02020603050405020304" pitchFamily="18" charset="0"/>
                        </a:rPr>
                        <a:t>1</a:t>
                      </a:r>
                      <a:endParaRPr lang="en-US" sz="2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0" b="1" dirty="0">
                          <a:solidFill>
                            <a:srgbClr val="FFFFFF"/>
                          </a:solidFill>
                          <a:latin typeface="Times New Roman" panose="02020603050405020304" pitchFamily="18" charset="0"/>
                          <a:ea typeface="Times New Roman"/>
                          <a:cs typeface="Times New Roman" panose="02020603050405020304" pitchFamily="18" charset="0"/>
                        </a:rPr>
                        <a:t>2</a:t>
                      </a:r>
                      <a:endParaRPr lang="en-US" sz="2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0" b="1" dirty="0">
                          <a:solidFill>
                            <a:srgbClr val="FFFFFF"/>
                          </a:solidFill>
                          <a:latin typeface="Times New Roman" panose="02020603050405020304" pitchFamily="18" charset="0"/>
                          <a:ea typeface="Times New Roman"/>
                          <a:cs typeface="Times New Roman" panose="02020603050405020304" pitchFamily="18" charset="0"/>
                        </a:rPr>
                        <a:t>3</a:t>
                      </a:r>
                      <a:endParaRPr lang="en-US" sz="2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0" b="1" dirty="0">
                          <a:solidFill>
                            <a:srgbClr val="FFFFFF"/>
                          </a:solidFill>
                          <a:latin typeface="Times New Roman" panose="02020603050405020304" pitchFamily="18" charset="0"/>
                          <a:ea typeface="Times New Roman"/>
                          <a:cs typeface="Times New Roman" panose="02020603050405020304" pitchFamily="18" charset="0"/>
                        </a:rPr>
                        <a:t>4</a:t>
                      </a:r>
                      <a:endParaRPr lang="en-US" sz="2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0" b="1" dirty="0">
                          <a:solidFill>
                            <a:srgbClr val="FFFFFF"/>
                          </a:solidFill>
                          <a:latin typeface="Times New Roman" panose="02020603050405020304" pitchFamily="18" charset="0"/>
                          <a:ea typeface="Times New Roman"/>
                          <a:cs typeface="Times New Roman" panose="02020603050405020304" pitchFamily="18" charset="0"/>
                        </a:rPr>
                        <a:t>5</a:t>
                      </a:r>
                      <a:endParaRPr lang="en-US" sz="2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0" b="1" dirty="0">
                          <a:solidFill>
                            <a:srgbClr val="FFFFFF"/>
                          </a:solidFill>
                          <a:latin typeface="Times New Roman" panose="02020603050405020304" pitchFamily="18" charset="0"/>
                          <a:ea typeface="Times New Roman"/>
                          <a:cs typeface="Times New Roman" panose="02020603050405020304" pitchFamily="18" charset="0"/>
                        </a:rPr>
                        <a:t>6</a:t>
                      </a:r>
                      <a:endParaRPr lang="en-US" sz="2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0" b="1" dirty="0">
                          <a:solidFill>
                            <a:srgbClr val="FFFFFF"/>
                          </a:solidFill>
                          <a:latin typeface="Times New Roman" panose="02020603050405020304" pitchFamily="18" charset="0"/>
                          <a:ea typeface="Times New Roman"/>
                          <a:cs typeface="Times New Roman" panose="02020603050405020304" pitchFamily="18" charset="0"/>
                        </a:rPr>
                        <a:t>7</a:t>
                      </a:r>
                      <a:endParaRPr lang="en-US" sz="2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0" b="1" dirty="0">
                          <a:solidFill>
                            <a:srgbClr val="FFFFFF"/>
                          </a:solidFill>
                          <a:latin typeface="Times New Roman" panose="02020603050405020304" pitchFamily="18" charset="0"/>
                          <a:ea typeface="Times New Roman"/>
                          <a:cs typeface="Times New Roman" panose="02020603050405020304" pitchFamily="18" charset="0"/>
                        </a:rPr>
                        <a:t>8</a:t>
                      </a:r>
                      <a:endParaRPr lang="en-US" sz="2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0" b="1" dirty="0">
                          <a:solidFill>
                            <a:srgbClr val="FFFFFF"/>
                          </a:solidFill>
                          <a:latin typeface="Times New Roman" panose="02020603050405020304" pitchFamily="18" charset="0"/>
                          <a:ea typeface="Times New Roman"/>
                          <a:cs typeface="Times New Roman" panose="02020603050405020304" pitchFamily="18" charset="0"/>
                        </a:rPr>
                        <a:t>9</a:t>
                      </a:r>
                      <a:endParaRPr lang="en-US" sz="2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0" b="1" dirty="0">
                          <a:solidFill>
                            <a:srgbClr val="FFFFFF"/>
                          </a:solidFill>
                          <a:latin typeface="Times New Roman" panose="02020603050405020304" pitchFamily="18" charset="0"/>
                          <a:ea typeface="Times New Roman"/>
                          <a:cs typeface="Times New Roman" panose="02020603050405020304" pitchFamily="18" charset="0"/>
                        </a:rPr>
                        <a:t>10</a:t>
                      </a:r>
                      <a:endParaRPr lang="en-US" sz="2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0" b="1" dirty="0">
                          <a:solidFill>
                            <a:srgbClr val="FFFFFF"/>
                          </a:solidFill>
                          <a:latin typeface="Times New Roman" panose="02020603050405020304" pitchFamily="18" charset="0"/>
                          <a:ea typeface="Times New Roman"/>
                          <a:cs typeface="Times New Roman" panose="02020603050405020304" pitchFamily="18" charset="0"/>
                        </a:rPr>
                        <a:t>11</a:t>
                      </a:r>
                      <a:endParaRPr lang="en-US" sz="2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0" b="1" dirty="0">
                          <a:solidFill>
                            <a:srgbClr val="FFFFFF"/>
                          </a:solidFill>
                          <a:latin typeface="Times New Roman" panose="02020603050405020304" pitchFamily="18" charset="0"/>
                          <a:ea typeface="Times New Roman"/>
                          <a:cs typeface="Times New Roman" panose="02020603050405020304" pitchFamily="18" charset="0"/>
                        </a:rPr>
                        <a:t>12</a:t>
                      </a:r>
                      <a:endParaRPr lang="en-US" sz="2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0" b="1" dirty="0">
                          <a:solidFill>
                            <a:srgbClr val="FFFFFF"/>
                          </a:solidFill>
                          <a:latin typeface="Times New Roman" panose="02020603050405020304" pitchFamily="18" charset="0"/>
                          <a:ea typeface="Times New Roman"/>
                          <a:cs typeface="Times New Roman" panose="02020603050405020304" pitchFamily="18" charset="0"/>
                        </a:rPr>
                        <a:t>13</a:t>
                      </a:r>
                      <a:endParaRPr lang="en-US" sz="2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0" b="1" dirty="0">
                          <a:solidFill>
                            <a:srgbClr val="FFFFFF"/>
                          </a:solidFill>
                          <a:latin typeface="Times New Roman" panose="02020603050405020304" pitchFamily="18" charset="0"/>
                          <a:ea typeface="Times New Roman"/>
                          <a:cs typeface="Times New Roman" panose="02020603050405020304" pitchFamily="18" charset="0"/>
                        </a:rPr>
                        <a:t>14</a:t>
                      </a:r>
                      <a:endParaRPr lang="en-US" sz="2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0" b="1" dirty="0">
                          <a:solidFill>
                            <a:srgbClr val="FFFFFF"/>
                          </a:solidFill>
                          <a:latin typeface="Times New Roman" panose="02020603050405020304" pitchFamily="18" charset="0"/>
                          <a:ea typeface="Times New Roman"/>
                          <a:cs typeface="Times New Roman" panose="02020603050405020304" pitchFamily="18" charset="0"/>
                        </a:rPr>
                        <a:t>15</a:t>
                      </a:r>
                      <a:endParaRPr lang="en-US" sz="2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0" b="1" dirty="0">
                          <a:solidFill>
                            <a:srgbClr val="FFFFFF"/>
                          </a:solidFill>
                          <a:latin typeface="Times New Roman" panose="02020603050405020304" pitchFamily="18" charset="0"/>
                          <a:ea typeface="Times New Roman"/>
                          <a:cs typeface="Times New Roman" panose="02020603050405020304" pitchFamily="18" charset="0"/>
                        </a:rPr>
                        <a:t>16</a:t>
                      </a:r>
                      <a:endParaRPr lang="en-US" sz="2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0" b="1" dirty="0">
                          <a:solidFill>
                            <a:srgbClr val="FFFFFF"/>
                          </a:solidFill>
                          <a:latin typeface="Times New Roman" panose="02020603050405020304" pitchFamily="18" charset="0"/>
                          <a:ea typeface="Times New Roman"/>
                          <a:cs typeface="Times New Roman" panose="02020603050405020304" pitchFamily="18" charset="0"/>
                        </a:rPr>
                        <a:t>17</a:t>
                      </a:r>
                      <a:endParaRPr lang="en-US" sz="2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0" b="1" dirty="0">
                          <a:solidFill>
                            <a:srgbClr val="FFFFFF"/>
                          </a:solidFill>
                          <a:latin typeface="Times New Roman" panose="02020603050405020304" pitchFamily="18" charset="0"/>
                          <a:ea typeface="Times New Roman"/>
                          <a:cs typeface="Times New Roman" panose="02020603050405020304" pitchFamily="18" charset="0"/>
                        </a:rPr>
                        <a:t>18</a:t>
                      </a:r>
                      <a:endParaRPr lang="en-US" sz="2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p>
                      <a:pPr algn="ctr">
                        <a:lnSpc>
                          <a:spcPct val="115000"/>
                        </a:lnSpc>
                        <a:spcAft>
                          <a:spcPts val="0"/>
                        </a:spcAft>
                      </a:pPr>
                      <a:endParaRPr lang="en-US" sz="24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r>
              <a:tr h="127329">
                <a:tc>
                  <a:txBody>
                    <a:body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r" rtl="0" eaLnBrk="1" latinLnBrk="0" hangingPunct="1">
                        <a:lnSpc>
                          <a:spcPct val="115000"/>
                        </a:lnSpc>
                        <a:spcAft>
                          <a:spcPts val="0"/>
                        </a:spcAft>
                      </a:pP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27329">
                <a:tc>
                  <a:txBody>
                    <a:body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r>
                        <a:rPr kumimoji="0" lang="en-US" sz="1400" b="1" kern="1200" dirty="0" smtClean="0">
                          <a:solidFill>
                            <a:srgbClr val="000000"/>
                          </a:solidFill>
                          <a:latin typeface="Times New Roman" panose="02020603050405020304" pitchFamily="18" charset="0"/>
                          <a:ea typeface="Times New Roman"/>
                          <a:cs typeface="Times New Roman" panose="02020603050405020304" pitchFamily="18" charset="0"/>
                        </a:rPr>
                        <a:t>A</a:t>
                      </a: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kumimoji="0" lang="en-US" sz="1400" b="1" kern="1200" dirty="0" smtClean="0">
                          <a:solidFill>
                            <a:srgbClr val="000000"/>
                          </a:solidFill>
                          <a:latin typeface="Times New Roman" panose="02020603050405020304" pitchFamily="18" charset="0"/>
                          <a:ea typeface="Times New Roman"/>
                          <a:cs typeface="Times New Roman" panose="02020603050405020304" pitchFamily="18" charset="0"/>
                        </a:rPr>
                        <a:t>C</a:t>
                      </a: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rtl="0" eaLnBrk="1" latinLnBrk="0" hangingPunct="1">
                        <a:lnSpc>
                          <a:spcPct val="115000"/>
                        </a:lnSpc>
                        <a:spcAft>
                          <a:spcPts val="0"/>
                        </a:spcAft>
                      </a:pPr>
                      <a:r>
                        <a:rPr kumimoji="0" lang="en-US" sz="1400" b="1" kern="1200" dirty="0" smtClean="0">
                          <a:solidFill>
                            <a:srgbClr val="000000"/>
                          </a:solidFill>
                          <a:latin typeface="Times New Roman" panose="02020603050405020304" pitchFamily="18" charset="0"/>
                          <a:ea typeface="Times New Roman"/>
                          <a:cs typeface="Times New Roman" panose="02020603050405020304" pitchFamily="18" charset="0"/>
                        </a:rPr>
                        <a:t>I</a:t>
                      </a: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rtl="0" eaLnBrk="1" latinLnBrk="0" hangingPunct="1">
                        <a:lnSpc>
                          <a:spcPct val="115000"/>
                        </a:lnSpc>
                        <a:spcAft>
                          <a:spcPts val="0"/>
                        </a:spcAft>
                      </a:pPr>
                      <a:r>
                        <a:rPr kumimoji="0" lang="en-US" sz="1400" b="1" kern="1200" dirty="0" smtClean="0">
                          <a:solidFill>
                            <a:srgbClr val="000000"/>
                          </a:solidFill>
                          <a:latin typeface="Times New Roman" panose="02020603050405020304" pitchFamily="18" charset="0"/>
                          <a:ea typeface="Times New Roman"/>
                          <a:cs typeface="Times New Roman" panose="02020603050405020304" pitchFamily="18" charset="0"/>
                        </a:rPr>
                        <a:t>J</a:t>
                      </a: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r>
                        <a:rPr kumimoji="0" lang="en-US" sz="1400" b="1" kern="1200" dirty="0" smtClean="0">
                          <a:solidFill>
                            <a:srgbClr val="000000"/>
                          </a:solidFill>
                          <a:latin typeface="Times New Roman" panose="02020603050405020304" pitchFamily="18" charset="0"/>
                          <a:ea typeface="Times New Roman"/>
                          <a:cs typeface="Times New Roman" panose="02020603050405020304" pitchFamily="18" charset="0"/>
                        </a:rPr>
                        <a:t>K</a:t>
                      </a: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905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1905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dirty="0" smtClean="0">
                          <a:latin typeface="Times New Roman" panose="02020603050405020304" pitchFamily="18" charset="0"/>
                          <a:ea typeface="Calibri"/>
                          <a:cs typeface="Times New Roman" panose="02020603050405020304" pitchFamily="18" charset="0"/>
                        </a:rPr>
                        <a:t>1</a:t>
                      </a: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1905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dirty="0" smtClean="0">
                          <a:latin typeface="Times New Roman" panose="02020603050405020304" pitchFamily="18" charset="0"/>
                          <a:ea typeface="Calibri"/>
                          <a:cs typeface="Times New Roman" panose="02020603050405020304" pitchFamily="18" charset="0"/>
                        </a:rPr>
                        <a:t>1</a:t>
                      </a: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dirty="0" smtClean="0">
                          <a:latin typeface="Times New Roman" panose="02020603050405020304" pitchFamily="18" charset="0"/>
                          <a:ea typeface="Calibri"/>
                          <a:cs typeface="Times New Roman" panose="02020603050405020304" pitchFamily="18" charset="0"/>
                        </a:rPr>
                        <a:t>1</a:t>
                      </a: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dirty="0" smtClean="0">
                          <a:latin typeface="Times New Roman" panose="02020603050405020304" pitchFamily="18" charset="0"/>
                          <a:ea typeface="Calibri"/>
                          <a:cs typeface="Times New Roman" panose="02020603050405020304" pitchFamily="18" charset="0"/>
                        </a:rPr>
                        <a:t>1</a:t>
                      </a: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dirty="0" smtClean="0">
                          <a:latin typeface="Times New Roman" panose="02020603050405020304" pitchFamily="18" charset="0"/>
                          <a:ea typeface="Calibri"/>
                          <a:cs typeface="Times New Roman" panose="02020603050405020304" pitchFamily="18" charset="0"/>
                        </a:rPr>
                        <a:t>1</a:t>
                      </a: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dirty="0" smtClean="0">
                          <a:latin typeface="Times New Roman" panose="02020603050405020304" pitchFamily="18" charset="0"/>
                          <a:ea typeface="Calibri"/>
                          <a:cs typeface="Times New Roman" panose="02020603050405020304" pitchFamily="18" charset="0"/>
                        </a:rPr>
                        <a:t>1</a:t>
                      </a: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1905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1905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1905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1905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lnSpc>
                          <a:spcPct val="115000"/>
                        </a:lnSpc>
                        <a:spcAft>
                          <a:spcPts val="0"/>
                        </a:spcAft>
                      </a:pPr>
                      <a:r>
                        <a:rPr kumimoji="0" lang="en-US" sz="1400" b="0" kern="1200" dirty="0" smtClean="0">
                          <a:solidFill>
                            <a:srgbClr val="000000"/>
                          </a:solidFill>
                          <a:latin typeface="Times New Roman" panose="02020603050405020304" pitchFamily="18" charset="0"/>
                          <a:ea typeface="Times New Roman"/>
                          <a:cs typeface="Times New Roman" panose="02020603050405020304" pitchFamily="18" charset="0"/>
                        </a:rPr>
                        <a:t>D</a:t>
                      </a: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kumimoji="0" lang="en-US" sz="1400" b="0" kern="1200" dirty="0" smtClean="0">
                          <a:solidFill>
                            <a:srgbClr val="000000"/>
                          </a:solidFill>
                          <a:latin typeface="Times New Roman" panose="02020603050405020304" pitchFamily="18" charset="0"/>
                          <a:ea typeface="Times New Roman"/>
                          <a:cs typeface="Times New Roman" panose="02020603050405020304" pitchFamily="18" charset="0"/>
                        </a:rPr>
                        <a:t>E</a:t>
                      </a: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400" b="0" kern="1200" dirty="0" smtClean="0">
                          <a:solidFill>
                            <a:srgbClr val="000000"/>
                          </a:solidFill>
                          <a:latin typeface="Times New Roman" panose="02020603050405020304" pitchFamily="18" charset="0"/>
                          <a:ea typeface="Times New Roman"/>
                          <a:cs typeface="Times New Roman" panose="02020603050405020304" pitchFamily="18" charset="0"/>
                        </a:rPr>
                        <a:t>F</a:t>
                      </a: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400" b="0" kern="1200">
                          <a:solidFill>
                            <a:srgbClr val="000000"/>
                          </a:solidFill>
                          <a:latin typeface="Times New Roman" panose="02020603050405020304" pitchFamily="18" charset="0"/>
                          <a:ea typeface="Times New Roman"/>
                          <a:cs typeface="Times New Roman" panose="02020603050405020304" pitchFamily="18" charset="0"/>
                        </a:rPr>
                        <a:t> </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400" b="0" kern="1200">
                          <a:solidFill>
                            <a:srgbClr val="000000"/>
                          </a:solidFill>
                          <a:latin typeface="Times New Roman" panose="02020603050405020304" pitchFamily="18" charset="0"/>
                          <a:ea typeface="Times New Roman"/>
                          <a:cs typeface="Times New Roman" panose="02020603050405020304" pitchFamily="18" charset="0"/>
                        </a:rPr>
                        <a:t> </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400" b="0" kern="1200" dirty="0">
                          <a:solidFill>
                            <a:srgbClr val="000000"/>
                          </a:solidFill>
                          <a:latin typeface="Times New Roman" panose="02020603050405020304" pitchFamily="18" charset="0"/>
                          <a:ea typeface="Times New Roman"/>
                          <a:cs typeface="Times New Roman" panose="02020603050405020304" pitchFamily="18" charset="0"/>
                        </a:rPr>
                        <a:t> </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400" b="0" kern="1200" dirty="0">
                          <a:solidFill>
                            <a:srgbClr val="000000"/>
                          </a:solidFill>
                          <a:latin typeface="Times New Roman" panose="02020603050405020304" pitchFamily="18" charset="0"/>
                          <a:ea typeface="Times New Roman"/>
                          <a:cs typeface="Times New Roman" panose="02020603050405020304" pitchFamily="18" charset="0"/>
                        </a:rPr>
                        <a:t> </a:t>
                      </a: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400" b="0" kern="1200" dirty="0" smtClean="0">
                          <a:solidFill>
                            <a:srgbClr val="000000"/>
                          </a:solidFill>
                          <a:latin typeface="Times New Roman" panose="02020603050405020304" pitchFamily="18" charset="0"/>
                          <a:ea typeface="Times New Roman"/>
                          <a:cs typeface="Times New Roman" panose="02020603050405020304" pitchFamily="18" charset="0"/>
                        </a:rPr>
                        <a:t>B</a:t>
                      </a: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indent="0" algn="r" defTabSz="914400" rtl="0" eaLnBrk="1" fontAlgn="auto" latinLnBrk="0" hangingPunct="1">
                        <a:lnSpc>
                          <a:spcPct val="115000"/>
                        </a:lnSpc>
                        <a:spcBef>
                          <a:spcPts val="0"/>
                        </a:spcBef>
                        <a:spcAft>
                          <a:spcPts val="0"/>
                        </a:spcAft>
                        <a:buClrTx/>
                        <a:buSzTx/>
                        <a:buFontTx/>
                        <a:buNone/>
                        <a:tabLst/>
                        <a:defRPr/>
                      </a:pPr>
                      <a:r>
                        <a:rPr kumimoji="0" lang="en-US" sz="1400" b="0" kern="1200" dirty="0" smtClean="0">
                          <a:solidFill>
                            <a:srgbClr val="000000"/>
                          </a:solidFill>
                          <a:latin typeface="Times New Roman" panose="02020603050405020304" pitchFamily="18" charset="0"/>
                          <a:ea typeface="Times New Roman"/>
                          <a:cs typeface="Times New Roman" panose="02020603050405020304" pitchFamily="18" charset="0"/>
                        </a:rPr>
                        <a:t>G</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indent="0" algn="ctr" defTabSz="914400" rtl="0" eaLnBrk="1" fontAlgn="auto" latinLnBrk="0" hangingPunct="1">
                        <a:lnSpc>
                          <a:spcPct val="115000"/>
                        </a:lnSpc>
                        <a:spcBef>
                          <a:spcPts val="0"/>
                        </a:spcBef>
                        <a:spcAft>
                          <a:spcPts val="0"/>
                        </a:spcAft>
                        <a:buClrTx/>
                        <a:buSzTx/>
                        <a:buFontTx/>
                        <a:buNone/>
                        <a:tabLst/>
                        <a:defRPr/>
                      </a:pPr>
                      <a:r>
                        <a:rPr kumimoji="0" lang="en-US" sz="1400" b="0" kern="1200" dirty="0" smtClean="0">
                          <a:solidFill>
                            <a:srgbClr val="000000"/>
                          </a:solidFill>
                          <a:latin typeface="Times New Roman" panose="02020603050405020304" pitchFamily="18" charset="0"/>
                          <a:ea typeface="Times New Roman"/>
                          <a:cs typeface="Times New Roman" panose="02020603050405020304" pitchFamily="18" charset="0"/>
                        </a:rPr>
                        <a:t>H</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400" b="0" kern="1200" dirty="0" smtClean="0">
                          <a:solidFill>
                            <a:srgbClr val="000000"/>
                          </a:solidFill>
                          <a:latin typeface="Times New Roman" panose="02020603050405020304" pitchFamily="18" charset="0"/>
                          <a:ea typeface="Times New Roman"/>
                          <a:cs typeface="Times New Roman" panose="02020603050405020304" pitchFamily="18" charset="0"/>
                        </a:rPr>
                        <a:t>1</a:t>
                      </a: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400" b="0" kern="1200" dirty="0" smtClean="0">
                          <a:solidFill>
                            <a:srgbClr val="000000"/>
                          </a:solidFill>
                          <a:latin typeface="Times New Roman" panose="02020603050405020304" pitchFamily="18" charset="0"/>
                          <a:ea typeface="Times New Roman"/>
                          <a:cs typeface="Times New Roman" panose="02020603050405020304" pitchFamily="18" charset="0"/>
                        </a:rPr>
                        <a:t>1</a:t>
                      </a: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400" b="0" kern="1200" dirty="0" smtClean="0">
                          <a:solidFill>
                            <a:srgbClr val="000000"/>
                          </a:solidFill>
                          <a:latin typeface="Times New Roman" panose="02020603050405020304" pitchFamily="18" charset="0"/>
                          <a:ea typeface="Times New Roman"/>
                          <a:cs typeface="Times New Roman" panose="02020603050405020304" pitchFamily="18" charset="0"/>
                        </a:rPr>
                        <a:t>1</a:t>
                      </a: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400" b="0" kern="1200" dirty="0" smtClean="0">
                          <a:solidFill>
                            <a:srgbClr val="000000"/>
                          </a:solidFill>
                          <a:latin typeface="Times New Roman" panose="02020603050405020304" pitchFamily="18" charset="0"/>
                          <a:ea typeface="Times New Roman"/>
                          <a:cs typeface="Times New Roman" panose="02020603050405020304" pitchFamily="18" charset="0"/>
                        </a:rPr>
                        <a:t>1</a:t>
                      </a: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0" b="1" dirty="0">
                          <a:solidFill>
                            <a:srgbClr val="0000CC"/>
                          </a:solidFill>
                          <a:latin typeface="Times New Roman" panose="02020603050405020304" pitchFamily="18" charset="0"/>
                          <a:ea typeface="Times New Roman"/>
                          <a:cs typeface="Times New Roman" panose="02020603050405020304" pitchFamily="18" charset="0"/>
                        </a:rPr>
                        <a:t>R</a:t>
                      </a: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0" b="1" dirty="0" smtClean="0">
                          <a:solidFill>
                            <a:srgbClr val="0000CC"/>
                          </a:solidFill>
                          <a:latin typeface="Times New Roman" panose="02020603050405020304" pitchFamily="18" charset="0"/>
                          <a:ea typeface="Times New Roman"/>
                          <a:cs typeface="Times New Roman" panose="02020603050405020304" pitchFamily="18" charset="0"/>
                        </a:rPr>
                        <a:t>1</a:t>
                      </a: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0" b="1" dirty="0" smtClean="0">
                          <a:solidFill>
                            <a:srgbClr val="0000CC"/>
                          </a:solidFill>
                          <a:latin typeface="Times New Roman" panose="02020603050405020304" pitchFamily="18" charset="0"/>
                          <a:ea typeface="Times New Roman"/>
                          <a:cs typeface="Times New Roman" panose="02020603050405020304" pitchFamily="18" charset="0"/>
                        </a:rPr>
                        <a:t>1</a:t>
                      </a: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0" b="1" dirty="0" smtClean="0">
                          <a:solidFill>
                            <a:srgbClr val="0000CC"/>
                          </a:solidFill>
                          <a:latin typeface="Times New Roman" panose="02020603050405020304" pitchFamily="18" charset="0"/>
                          <a:ea typeface="Times New Roman"/>
                          <a:cs typeface="Times New Roman" panose="02020603050405020304" pitchFamily="18" charset="0"/>
                        </a:rPr>
                        <a:t>1</a:t>
                      </a: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0" b="1" dirty="0" smtClean="0">
                          <a:solidFill>
                            <a:srgbClr val="0000CC"/>
                          </a:solidFill>
                          <a:latin typeface="Times New Roman" panose="02020603050405020304" pitchFamily="18" charset="0"/>
                          <a:ea typeface="Times New Roman"/>
                          <a:cs typeface="Times New Roman" panose="02020603050405020304" pitchFamily="18" charset="0"/>
                        </a:rPr>
                        <a:t>1</a:t>
                      </a: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0" b="1" dirty="0" smtClean="0">
                          <a:solidFill>
                            <a:srgbClr val="0000CC"/>
                          </a:solidFill>
                          <a:latin typeface="Times New Roman" panose="02020603050405020304" pitchFamily="18" charset="0"/>
                          <a:ea typeface="Times New Roman"/>
                          <a:cs typeface="Times New Roman" panose="02020603050405020304" pitchFamily="18" charset="0"/>
                        </a:rPr>
                        <a:t>1</a:t>
                      </a: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0" b="1" dirty="0" smtClean="0">
                          <a:solidFill>
                            <a:srgbClr val="0000CC"/>
                          </a:solidFill>
                          <a:latin typeface="Times New Roman" panose="02020603050405020304" pitchFamily="18" charset="0"/>
                          <a:ea typeface="Times New Roman"/>
                          <a:cs typeface="Times New Roman" panose="02020603050405020304" pitchFamily="18" charset="0"/>
                        </a:rPr>
                        <a:t>1</a:t>
                      </a: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2000" b="1" kern="1200" dirty="0" smtClean="0">
                          <a:solidFill>
                            <a:srgbClr val="0000CC"/>
                          </a:solidFill>
                          <a:latin typeface="Times New Roman" panose="02020603050405020304" pitchFamily="18" charset="0"/>
                          <a:ea typeface="Times New Roman"/>
                          <a:cs typeface="Times New Roman" panose="02020603050405020304" pitchFamily="18" charset="0"/>
                        </a:rPr>
                        <a:t>1</a:t>
                      </a:r>
                      <a:endParaRPr kumimoji="0" lang="en-US" sz="20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2000" b="1" kern="1200" dirty="0" smtClean="0">
                          <a:solidFill>
                            <a:srgbClr val="0000CC"/>
                          </a:solidFill>
                          <a:latin typeface="Times New Roman" panose="02020603050405020304" pitchFamily="18" charset="0"/>
                          <a:ea typeface="Times New Roman"/>
                          <a:cs typeface="Times New Roman" panose="02020603050405020304" pitchFamily="18" charset="0"/>
                        </a:rPr>
                        <a:t>1</a:t>
                      </a:r>
                      <a:endParaRPr kumimoji="0" lang="en-US" sz="20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2000" b="1" kern="1200" dirty="0" smtClean="0">
                          <a:solidFill>
                            <a:srgbClr val="0000CC"/>
                          </a:solidFill>
                          <a:latin typeface="Times New Roman" panose="02020603050405020304" pitchFamily="18" charset="0"/>
                          <a:ea typeface="Times New Roman"/>
                          <a:cs typeface="Times New Roman" panose="02020603050405020304" pitchFamily="18" charset="0"/>
                        </a:rPr>
                        <a:t>1</a:t>
                      </a:r>
                      <a:endParaRPr kumimoji="0" lang="en-US" sz="20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2000" b="1" kern="1200" dirty="0" smtClean="0">
                          <a:solidFill>
                            <a:srgbClr val="0000CC"/>
                          </a:solidFill>
                          <a:latin typeface="Times New Roman" panose="02020603050405020304" pitchFamily="18" charset="0"/>
                          <a:ea typeface="Times New Roman"/>
                          <a:cs typeface="Times New Roman" panose="02020603050405020304" pitchFamily="18" charset="0"/>
                        </a:rPr>
                        <a:t>1</a:t>
                      </a:r>
                      <a:endParaRPr kumimoji="0" lang="en-US" sz="20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20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p>
                      <a:pPr algn="ctr">
                        <a:lnSpc>
                          <a:spcPct val="115000"/>
                        </a:lnSpc>
                        <a:spcAft>
                          <a:spcPts val="0"/>
                        </a:spcAft>
                      </a:pP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20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302054439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610611" y="1474922"/>
            <a:ext cx="8975325" cy="5047536"/>
          </a:xfrm>
          <a:prstGeom prst="rect">
            <a:avLst/>
          </a:prstGeom>
          <a:solidFill>
            <a:sysClr val="window" lastClr="FFFFFF"/>
          </a:solidFill>
          <a:ln w="25400" cap="flat" cmpd="sng" algn="ctr">
            <a:solidFill>
              <a:srgbClr val="009DD9"/>
            </a:solidFill>
            <a:prstDash val="solid"/>
          </a:ln>
          <a:effectLst/>
          <a:scene3d>
            <a:camera prst="orthographicFront"/>
            <a:lightRig rig="threePt" dir="t"/>
          </a:scene3d>
          <a:sp3d>
            <a:bevelT w="165100" prst="coolSlant"/>
          </a:sp3d>
        </p:spPr>
        <p:txBody>
          <a:bodyPr wrap="square" lIns="216000" rIns="216000">
            <a:spAutoFit/>
          </a:bodyPr>
          <a:lstStyle/>
          <a:p>
            <a:pPr defTabSz="742927" eaLnBrk="0" fontAlgn="base" hangingPunct="0">
              <a:spcBef>
                <a:spcPct val="0"/>
              </a:spcBef>
              <a:spcAft>
                <a:spcPct val="0"/>
              </a:spcAft>
              <a:defRPr/>
            </a:pPr>
            <a:r>
              <a:rPr lang="en-US" sz="2400" kern="0" dirty="0">
                <a:solidFill>
                  <a:prstClr val="black"/>
                </a:solidFill>
                <a:latin typeface="Times New Roman" panose="02020603050405020304" pitchFamily="18" charset="0"/>
                <a:cs typeface="Times New Roman" panose="02020603050405020304" pitchFamily="18" charset="0"/>
              </a:rPr>
              <a:t>The direct result of this resource constraint is that activities “C” and “G” </a:t>
            </a:r>
            <a:r>
              <a:rPr lang="en-US" sz="2400" b="1" kern="0" dirty="0" smtClean="0">
                <a:solidFill>
                  <a:prstClr val="black"/>
                </a:solidFill>
                <a:latin typeface="Times New Roman" panose="02020603050405020304" pitchFamily="18" charset="0"/>
                <a:cs typeface="Times New Roman" panose="02020603050405020304" pitchFamily="18" charset="0"/>
              </a:rPr>
              <a:t>cannot</a:t>
            </a:r>
            <a:r>
              <a:rPr lang="en-US" sz="2400" kern="0" dirty="0" smtClean="0">
                <a:solidFill>
                  <a:prstClr val="black"/>
                </a:solidFill>
                <a:latin typeface="Times New Roman" panose="02020603050405020304" pitchFamily="18" charset="0"/>
                <a:cs typeface="Times New Roman" panose="02020603050405020304" pitchFamily="18" charset="0"/>
              </a:rPr>
              <a:t> </a:t>
            </a:r>
            <a:r>
              <a:rPr lang="en-US" sz="2400" kern="0" dirty="0">
                <a:solidFill>
                  <a:prstClr val="black"/>
                </a:solidFill>
                <a:latin typeface="Times New Roman" panose="02020603050405020304" pitchFamily="18" charset="0"/>
                <a:cs typeface="Times New Roman" panose="02020603050405020304" pitchFamily="18" charset="0"/>
              </a:rPr>
              <a:t>be performed </a:t>
            </a:r>
            <a:r>
              <a:rPr lang="en-US" sz="2400" b="1" kern="0" dirty="0">
                <a:solidFill>
                  <a:prstClr val="black"/>
                </a:solidFill>
                <a:latin typeface="Times New Roman" panose="02020603050405020304" pitchFamily="18" charset="0"/>
                <a:cs typeface="Times New Roman" panose="02020603050405020304" pitchFamily="18" charset="0"/>
              </a:rPr>
              <a:t>simultaneously</a:t>
            </a:r>
            <a:r>
              <a:rPr lang="en-US" sz="2400" kern="0" dirty="0">
                <a:solidFill>
                  <a:prstClr val="black"/>
                </a:solidFill>
                <a:latin typeface="Times New Roman" panose="02020603050405020304" pitchFamily="18" charset="0"/>
                <a:cs typeface="Times New Roman" panose="02020603050405020304" pitchFamily="18" charset="0"/>
              </a:rPr>
              <a:t> as indicated by the </a:t>
            </a:r>
            <a:r>
              <a:rPr lang="en-US" sz="2400" i="1" kern="0" dirty="0">
                <a:solidFill>
                  <a:prstClr val="black"/>
                </a:solidFill>
                <a:latin typeface="Times New Roman" panose="02020603050405020304" pitchFamily="18" charset="0"/>
                <a:cs typeface="Times New Roman" panose="02020603050405020304" pitchFamily="18" charset="0"/>
              </a:rPr>
              <a:t>ES</a:t>
            </a:r>
            <a:r>
              <a:rPr lang="en-US" sz="2400" kern="0" dirty="0">
                <a:solidFill>
                  <a:prstClr val="black"/>
                </a:solidFill>
                <a:latin typeface="Times New Roman" panose="02020603050405020304" pitchFamily="18" charset="0"/>
                <a:cs typeface="Times New Roman" panose="02020603050405020304" pitchFamily="18" charset="0"/>
              </a:rPr>
              <a:t> time-only schedule. One or the other of the activities in each pair must be given priority.</a:t>
            </a:r>
          </a:p>
          <a:p>
            <a:pPr defTabSz="742927" eaLnBrk="0" fontAlgn="base" hangingPunct="0">
              <a:spcBef>
                <a:spcPct val="0"/>
              </a:spcBef>
              <a:spcAft>
                <a:spcPct val="0"/>
              </a:spcAft>
              <a:defRPr/>
            </a:pPr>
            <a:endParaRPr lang="en-US" sz="2400" kern="0" dirty="0">
              <a:solidFill>
                <a:prstClr val="black"/>
              </a:solidFill>
              <a:latin typeface="Times New Roman" panose="02020603050405020304" pitchFamily="18" charset="0"/>
              <a:cs typeface="Times New Roman" panose="02020603050405020304" pitchFamily="18" charset="0"/>
            </a:endParaRPr>
          </a:p>
          <a:p>
            <a:pPr defTabSz="742927" eaLnBrk="0" fontAlgn="base" hangingPunct="0">
              <a:spcBef>
                <a:spcPct val="0"/>
              </a:spcBef>
              <a:spcAft>
                <a:spcPts val="1200"/>
              </a:spcAft>
              <a:defRPr/>
            </a:pPr>
            <a:r>
              <a:rPr lang="en-US" sz="2400" b="1" i="1" u="sng" kern="0" dirty="0">
                <a:solidFill>
                  <a:srgbClr val="0000FF"/>
                </a:solidFill>
                <a:latin typeface="Times New Roman" panose="02020603050405020304" pitchFamily="18" charset="0"/>
                <a:cs typeface="Times New Roman" panose="02020603050405020304" pitchFamily="18" charset="0"/>
              </a:rPr>
              <a:t>In general, the following is true:</a:t>
            </a:r>
          </a:p>
          <a:p>
            <a:pPr marL="361950" indent="-361950" defTabSz="742927" eaLnBrk="0" fontAlgn="base" hangingPunct="0">
              <a:spcBef>
                <a:spcPct val="0"/>
              </a:spcBef>
              <a:spcAft>
                <a:spcPct val="0"/>
              </a:spcAft>
              <a:buClr>
                <a:srgbClr val="FF0000"/>
              </a:buClr>
              <a:buFont typeface="Wingdings" pitchFamily="2" charset="2"/>
              <a:buChar char="q"/>
              <a:defRPr/>
            </a:pPr>
            <a:r>
              <a:rPr lang="en-US" sz="2400" kern="0" dirty="0">
                <a:solidFill>
                  <a:prstClr val="black"/>
                </a:solidFill>
                <a:latin typeface="Times New Roman" panose="02020603050405020304" pitchFamily="18" charset="0"/>
                <a:cs typeface="Times New Roman" panose="02020603050405020304" pitchFamily="18" charset="0"/>
              </a:rPr>
              <a:t>Resource constraints reduce the total amount of schedule slack.</a:t>
            </a:r>
          </a:p>
          <a:p>
            <a:pPr marL="361950" indent="-361950" defTabSz="742927" eaLnBrk="0" fontAlgn="base" hangingPunct="0">
              <a:spcBef>
                <a:spcPct val="0"/>
              </a:spcBef>
              <a:spcAft>
                <a:spcPct val="0"/>
              </a:spcAft>
              <a:buClr>
                <a:srgbClr val="FF0000"/>
              </a:buClr>
              <a:buFont typeface="Wingdings" pitchFamily="2" charset="2"/>
              <a:buChar char="q"/>
              <a:defRPr/>
            </a:pPr>
            <a:endParaRPr lang="en-US" sz="1200" kern="0" dirty="0">
              <a:solidFill>
                <a:prstClr val="black"/>
              </a:solidFill>
              <a:latin typeface="Times New Roman" panose="02020603050405020304" pitchFamily="18" charset="0"/>
              <a:cs typeface="Times New Roman" panose="02020603050405020304" pitchFamily="18" charset="0"/>
            </a:endParaRPr>
          </a:p>
          <a:p>
            <a:pPr marL="361950" indent="-361950" defTabSz="742927" eaLnBrk="0" fontAlgn="base" hangingPunct="0">
              <a:spcBef>
                <a:spcPct val="0"/>
              </a:spcBef>
              <a:spcAft>
                <a:spcPct val="0"/>
              </a:spcAft>
              <a:buClr>
                <a:srgbClr val="FF0000"/>
              </a:buClr>
              <a:buFont typeface="Wingdings" pitchFamily="2" charset="2"/>
              <a:buChar char="q"/>
              <a:defRPr/>
            </a:pPr>
            <a:r>
              <a:rPr lang="en-US" sz="2400" kern="0" dirty="0">
                <a:solidFill>
                  <a:prstClr val="black"/>
                </a:solidFill>
                <a:latin typeface="Times New Roman" panose="02020603050405020304" pitchFamily="18" charset="0"/>
                <a:cs typeface="Times New Roman" panose="02020603050405020304" pitchFamily="18" charset="0"/>
              </a:rPr>
              <a:t>Slack depends both upon activity relationships and resource limitations.</a:t>
            </a:r>
          </a:p>
          <a:p>
            <a:pPr marL="361950" indent="-361950" defTabSz="742927" eaLnBrk="0" fontAlgn="base" hangingPunct="0">
              <a:spcBef>
                <a:spcPct val="0"/>
              </a:spcBef>
              <a:spcAft>
                <a:spcPct val="0"/>
              </a:spcAft>
              <a:buClr>
                <a:srgbClr val="FF0000"/>
              </a:buClr>
              <a:buFont typeface="Wingdings" pitchFamily="2" charset="2"/>
              <a:buChar char="q"/>
              <a:defRPr/>
            </a:pPr>
            <a:endParaRPr lang="en-US" sz="1200" kern="0" dirty="0">
              <a:solidFill>
                <a:prstClr val="black"/>
              </a:solidFill>
              <a:latin typeface="Times New Roman" panose="02020603050405020304" pitchFamily="18" charset="0"/>
              <a:cs typeface="Times New Roman" panose="02020603050405020304" pitchFamily="18" charset="0"/>
            </a:endParaRPr>
          </a:p>
          <a:p>
            <a:pPr marL="361950" indent="-361950" defTabSz="742927" eaLnBrk="0" fontAlgn="base" hangingPunct="0">
              <a:spcBef>
                <a:spcPct val="0"/>
              </a:spcBef>
              <a:spcAft>
                <a:spcPct val="0"/>
              </a:spcAft>
              <a:buClr>
                <a:srgbClr val="FF0000"/>
              </a:buClr>
              <a:buFont typeface="Wingdings" pitchFamily="2" charset="2"/>
              <a:buChar char="q"/>
              <a:defRPr/>
            </a:pPr>
            <a:r>
              <a:rPr lang="en-US" sz="2400" kern="0" dirty="0">
                <a:solidFill>
                  <a:prstClr val="black"/>
                </a:solidFill>
                <a:latin typeface="Times New Roman" panose="02020603050405020304" pitchFamily="18" charset="0"/>
                <a:cs typeface="Times New Roman" panose="02020603050405020304" pitchFamily="18" charset="0"/>
              </a:rPr>
              <a:t>The critical path in resource-constrained schedule </a:t>
            </a:r>
            <a:r>
              <a:rPr lang="en-US" sz="2400" u="sng" kern="0" dirty="0">
                <a:solidFill>
                  <a:prstClr val="black"/>
                </a:solidFill>
                <a:latin typeface="Times New Roman" panose="02020603050405020304" pitchFamily="18" charset="0"/>
                <a:cs typeface="Times New Roman" panose="02020603050405020304" pitchFamily="18" charset="0"/>
              </a:rPr>
              <a:t>may not be the same</a:t>
            </a:r>
            <a:r>
              <a:rPr lang="en-US" sz="2400" kern="0" dirty="0">
                <a:solidFill>
                  <a:prstClr val="black"/>
                </a:solidFill>
                <a:latin typeface="Times New Roman" panose="02020603050405020304" pitchFamily="18" charset="0"/>
                <a:cs typeface="Times New Roman" panose="02020603050405020304" pitchFamily="18" charset="0"/>
              </a:rPr>
              <a:t> continuous chain(s) of activities as occurring in the unlimited resources schedule.</a:t>
            </a:r>
          </a:p>
        </p:txBody>
      </p:sp>
      <p:sp>
        <p:nvSpPr>
          <p:cNvPr id="3" name="Rectangle 2"/>
          <p:cNvSpPr>
            <a:spLocks noChangeArrowheads="1"/>
          </p:cNvSpPr>
          <p:nvPr/>
        </p:nvSpPr>
        <p:spPr bwMode="auto">
          <a:xfrm>
            <a:off x="1052549" y="737946"/>
            <a:ext cx="8091451" cy="479822"/>
          </a:xfrm>
          <a:prstGeom prst="rect">
            <a:avLst/>
          </a:prstGeom>
          <a:solidFill>
            <a:srgbClr val="FFFF00"/>
          </a:solidFill>
          <a:ln w="9525">
            <a:solidFill>
              <a:sysClr val="windowText" lastClr="000000"/>
            </a:solidFill>
            <a:miter lim="800000"/>
            <a:headEnd/>
            <a:tailEnd/>
          </a:ln>
          <a:effectLst/>
          <a:scene3d>
            <a:camera prst="orthographicFront"/>
            <a:lightRig rig="threePt" dir="t"/>
          </a:scene3d>
          <a:sp3d>
            <a:bevelT w="165100" prst="coolSlant"/>
          </a:sp3d>
        </p:spPr>
        <p:txBody>
          <a:bodyPr lIns="0" tIns="0" rIns="0" bIns="0"/>
          <a:lstStyle/>
          <a:p>
            <a:pPr marL="309553" indent="-309553" defTabSz="742927" eaLnBrk="0" fontAlgn="base" hangingPunct="0">
              <a:spcBef>
                <a:spcPct val="20000"/>
              </a:spcBef>
              <a:spcAft>
                <a:spcPct val="0"/>
              </a:spcAft>
              <a:buClr>
                <a:srgbClr val="990000"/>
              </a:buClr>
              <a:buFont typeface="Webdings" pitchFamily="18" charset="2"/>
              <a:buChar char="&lt;"/>
              <a:defRPr/>
            </a:pPr>
            <a:r>
              <a:rPr lang="en-US" sz="2925" b="1" i="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How limited resources affect schedule slack?</a:t>
            </a:r>
          </a:p>
        </p:txBody>
      </p:sp>
    </p:spTree>
    <p:extLst>
      <p:ext uri="{BB962C8B-B14F-4D97-AF65-F5344CB8AC3E}">
        <p14:creationId xmlns:p14="http://schemas.microsoft.com/office/powerpoint/2010/main" val="102141774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a:spLocks noChangeArrowheads="1"/>
          </p:cNvSpPr>
          <p:nvPr/>
        </p:nvSpPr>
        <p:spPr bwMode="auto">
          <a:xfrm>
            <a:off x="155253" y="260446"/>
            <a:ext cx="6016948" cy="479822"/>
          </a:xfrm>
          <a:prstGeom prst="rect">
            <a:avLst/>
          </a:prstGeom>
          <a:solidFill>
            <a:srgbClr val="FFFF00"/>
          </a:solidFill>
          <a:ln w="9525">
            <a:solidFill>
              <a:sysClr val="windowText" lastClr="000000"/>
            </a:solidFill>
            <a:miter lim="800000"/>
            <a:headEnd/>
            <a:tailEnd/>
          </a:ln>
          <a:effectLst/>
          <a:scene3d>
            <a:camera prst="orthographicFront"/>
            <a:lightRig rig="threePt" dir="t"/>
          </a:scene3d>
          <a:sp3d>
            <a:bevelT w="165100" prst="coolSlant"/>
          </a:sp3d>
        </p:spPr>
        <p:txBody>
          <a:bodyPr lIns="0" tIns="0" rIns="0" bIns="0"/>
          <a:lstStyle/>
          <a:p>
            <a:pPr marL="309553" indent="-309553" defTabSz="742927" eaLnBrk="0" fontAlgn="base" hangingPunct="0">
              <a:spcBef>
                <a:spcPct val="20000"/>
              </a:spcBef>
              <a:spcAft>
                <a:spcPct val="0"/>
              </a:spcAft>
              <a:buClr>
                <a:srgbClr val="990000"/>
              </a:buClr>
              <a:buFont typeface="Webdings" pitchFamily="18" charset="2"/>
              <a:buChar char="&lt;"/>
              <a:defRPr/>
            </a:pPr>
            <a:r>
              <a:rPr lang="en-US" sz="2925" b="1" i="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Project Resource Requirement</a:t>
            </a:r>
          </a:p>
        </p:txBody>
      </p:sp>
      <p:sp>
        <p:nvSpPr>
          <p:cNvPr id="3" name="TextBox 2"/>
          <p:cNvSpPr txBox="1"/>
          <p:nvPr/>
        </p:nvSpPr>
        <p:spPr>
          <a:xfrm>
            <a:off x="516501" y="984589"/>
            <a:ext cx="8853280" cy="830997"/>
          </a:xfrm>
          <a:prstGeom prst="rect">
            <a:avLst/>
          </a:prstGeom>
          <a:solidFill>
            <a:srgbClr val="F8F9BD"/>
          </a:solidFill>
          <a:ln w="25400" cap="flat" cmpd="sng" algn="ctr">
            <a:solidFill>
              <a:srgbClr val="009DD9"/>
            </a:solidFill>
            <a:prstDash val="solid"/>
          </a:ln>
          <a:effectLst/>
          <a:scene3d>
            <a:camera prst="orthographicFront"/>
            <a:lightRig rig="threePt" dir="t"/>
          </a:scene3d>
          <a:sp3d>
            <a:bevelT w="165100" prst="coolSlant"/>
          </a:sp3d>
        </p:spPr>
        <p:txBody>
          <a:bodyPr wrap="square" lIns="216000">
            <a:spAutoFit/>
          </a:bodyPr>
          <a:lstStyle/>
          <a:p>
            <a:pPr defTabSz="742927" eaLnBrk="0" fontAlgn="base" hangingPunct="0">
              <a:spcBef>
                <a:spcPct val="0"/>
              </a:spcBef>
              <a:spcAft>
                <a:spcPct val="0"/>
              </a:spcAft>
              <a:defRPr/>
            </a:pPr>
            <a:r>
              <a:rPr lang="en-US" sz="2400" b="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Project Resource Requirement = Resource Loading Diagram = Resource </a:t>
            </a:r>
            <a:r>
              <a:rPr lang="en-US" sz="2400" b="1" kern="0" dirty="0" smtClean="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Histogram </a:t>
            </a:r>
            <a:r>
              <a:rPr lang="en-US" sz="2400" b="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 </a:t>
            </a:r>
            <a:r>
              <a:rPr lang="en-US" sz="2400" b="1" i="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Resource Profile and S curve</a:t>
            </a:r>
          </a:p>
        </p:txBody>
      </p:sp>
      <p:sp>
        <p:nvSpPr>
          <p:cNvPr id="4" name="TextBox 3"/>
          <p:cNvSpPr txBox="1"/>
          <p:nvPr/>
        </p:nvSpPr>
        <p:spPr>
          <a:xfrm>
            <a:off x="1200152" y="2018042"/>
            <a:ext cx="7612268" cy="1646605"/>
          </a:xfrm>
          <a:prstGeom prst="rect">
            <a:avLst/>
          </a:prstGeom>
          <a:solidFill>
            <a:sysClr val="window" lastClr="FFFFFF"/>
          </a:solidFill>
          <a:ln w="25400" cap="flat" cmpd="sng" algn="ctr">
            <a:solidFill>
              <a:srgbClr val="009DD9"/>
            </a:solidFill>
            <a:prstDash val="solid"/>
          </a:ln>
          <a:effectLst/>
          <a:scene3d>
            <a:camera prst="orthographicFront"/>
            <a:lightRig rig="threePt" dir="t"/>
          </a:scene3d>
          <a:sp3d>
            <a:bevelT w="165100" prst="coolSlant"/>
          </a:sp3d>
        </p:spPr>
        <p:txBody>
          <a:bodyPr wrap="square">
            <a:spAutoFit/>
          </a:bodyPr>
          <a:lstStyle/>
          <a:p>
            <a:pPr algn="just" defTabSz="742927" eaLnBrk="0" fontAlgn="base" hangingPunct="0">
              <a:spcBef>
                <a:spcPct val="0"/>
              </a:spcBef>
              <a:spcAft>
                <a:spcPts val="600"/>
              </a:spcAft>
              <a:defRPr/>
            </a:pPr>
            <a:r>
              <a:rPr lang="en-US" sz="2400" b="1" i="1" u="sng"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We need:</a:t>
            </a:r>
          </a:p>
          <a:p>
            <a:pPr marL="291495" indent="-291495" algn="just" defTabSz="742927" eaLnBrk="0" fontAlgn="base" hangingPunct="0">
              <a:spcBef>
                <a:spcPct val="0"/>
              </a:spcBef>
              <a:spcAft>
                <a:spcPct val="0"/>
              </a:spcAft>
              <a:buClr>
                <a:srgbClr val="FF0000"/>
              </a:buClr>
              <a:buFont typeface="Wingdings" pitchFamily="2" charset="2"/>
              <a:buChar char="Ø"/>
              <a:defRPr/>
            </a:pPr>
            <a:r>
              <a:rPr lang="en-US" sz="2400" b="1" i="1" kern="0" dirty="0">
                <a:solidFill>
                  <a:srgbClr val="0000FF"/>
                </a:solidFill>
                <a:latin typeface="Times New Roman" panose="02020603050405020304" pitchFamily="18" charset="0"/>
                <a:cs typeface="Times New Roman" panose="02020603050405020304" pitchFamily="18" charset="0"/>
              </a:rPr>
              <a:t>Project network.</a:t>
            </a:r>
          </a:p>
          <a:p>
            <a:pPr marL="291495" indent="-291495" algn="just" defTabSz="742927" eaLnBrk="0" fontAlgn="base" hangingPunct="0">
              <a:spcBef>
                <a:spcPct val="0"/>
              </a:spcBef>
              <a:spcAft>
                <a:spcPct val="0"/>
              </a:spcAft>
              <a:buClr>
                <a:srgbClr val="FF0000"/>
              </a:buClr>
              <a:buFont typeface="Wingdings" pitchFamily="2" charset="2"/>
              <a:buChar char="Ø"/>
              <a:defRPr/>
            </a:pPr>
            <a:r>
              <a:rPr lang="en-US" sz="2400" b="1" i="1" kern="0" dirty="0">
                <a:solidFill>
                  <a:srgbClr val="0000FF"/>
                </a:solidFill>
                <a:latin typeface="Times New Roman" panose="02020603050405020304" pitchFamily="18" charset="0"/>
                <a:cs typeface="Times New Roman" panose="02020603050405020304" pitchFamily="18" charset="0"/>
              </a:rPr>
              <a:t>Resource requirement for each activity.</a:t>
            </a:r>
          </a:p>
          <a:p>
            <a:pPr marL="291495" indent="-291495" algn="just" defTabSz="742927" eaLnBrk="0" fontAlgn="base" hangingPunct="0">
              <a:spcBef>
                <a:spcPct val="0"/>
              </a:spcBef>
              <a:spcAft>
                <a:spcPct val="0"/>
              </a:spcAft>
              <a:buClr>
                <a:srgbClr val="FF0000"/>
              </a:buClr>
              <a:buFont typeface="Wingdings" pitchFamily="2" charset="2"/>
              <a:buChar char="Ø"/>
              <a:defRPr/>
            </a:pPr>
            <a:r>
              <a:rPr lang="en-US" sz="2400" b="1" i="1" kern="0" dirty="0">
                <a:solidFill>
                  <a:srgbClr val="0000FF"/>
                </a:solidFill>
                <a:latin typeface="Times New Roman" panose="02020603050405020304" pitchFamily="18" charset="0"/>
                <a:cs typeface="Times New Roman" panose="02020603050405020304" pitchFamily="18" charset="0"/>
              </a:rPr>
              <a:t>Bar chart or time-scaled network.</a:t>
            </a:r>
          </a:p>
        </p:txBody>
      </p:sp>
      <p:sp>
        <p:nvSpPr>
          <p:cNvPr id="5" name="TextBox 4"/>
          <p:cNvSpPr txBox="1"/>
          <p:nvPr/>
        </p:nvSpPr>
        <p:spPr>
          <a:xfrm>
            <a:off x="1200150" y="3895489"/>
            <a:ext cx="7612269" cy="2751692"/>
          </a:xfrm>
          <a:prstGeom prst="rect">
            <a:avLst/>
          </a:prstGeom>
          <a:solidFill>
            <a:sysClr val="window" lastClr="FFFFFF"/>
          </a:solidFill>
          <a:ln w="25400" cap="flat" cmpd="sng" algn="ctr">
            <a:solidFill>
              <a:srgbClr val="009DD9"/>
            </a:solidFill>
            <a:prstDash val="solid"/>
          </a:ln>
          <a:effectLst/>
          <a:scene3d>
            <a:camera prst="orthographicFront"/>
            <a:lightRig rig="threePt" dir="t"/>
          </a:scene3d>
          <a:sp3d>
            <a:bevelT w="165100" prst="coolSlant"/>
          </a:sp3d>
        </p:spPr>
        <p:txBody>
          <a:bodyPr wrap="square" bIns="180000">
            <a:spAutoFit/>
          </a:bodyPr>
          <a:lstStyle/>
          <a:p>
            <a:pPr defTabSz="742927" eaLnBrk="0" fontAlgn="base" hangingPunct="0">
              <a:spcBef>
                <a:spcPct val="0"/>
              </a:spcBef>
              <a:spcAft>
                <a:spcPts val="1200"/>
              </a:spcAft>
              <a:buClr>
                <a:srgbClr val="FF0000"/>
              </a:buClr>
              <a:defRPr/>
            </a:pPr>
            <a:r>
              <a:rPr lang="en-US" sz="2400" b="1" i="1" u="sng"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We make</a:t>
            </a:r>
            <a:r>
              <a:rPr lang="en-US" sz="2400" b="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a:t>
            </a:r>
          </a:p>
          <a:p>
            <a:pPr marL="291495" indent="-291495" defTabSz="742927" eaLnBrk="0" fontAlgn="base" hangingPunct="0">
              <a:spcBef>
                <a:spcPct val="0"/>
              </a:spcBef>
              <a:spcAft>
                <a:spcPts val="600"/>
              </a:spcAft>
              <a:buClr>
                <a:srgbClr val="FF0000"/>
              </a:buClr>
              <a:buFont typeface="Wingdings" pitchFamily="2" charset="2"/>
              <a:buChar char="Ø"/>
              <a:defRPr/>
            </a:pPr>
            <a:r>
              <a:rPr lang="en-US" sz="2400" kern="0" dirty="0">
                <a:solidFill>
                  <a:prstClr val="black"/>
                </a:solidFill>
                <a:latin typeface="Times New Roman" panose="02020603050405020304" pitchFamily="18" charset="0"/>
                <a:cs typeface="Times New Roman" panose="02020603050405020304" pitchFamily="18" charset="0"/>
              </a:rPr>
              <a:t>Resource loading diagram (a diagram that highlights the period-by-period resource implications of a particular project schedule).</a:t>
            </a:r>
          </a:p>
          <a:p>
            <a:pPr marL="291495" indent="-291495" defTabSz="742927" eaLnBrk="0" fontAlgn="base" hangingPunct="0">
              <a:spcBef>
                <a:spcPct val="0"/>
              </a:spcBef>
              <a:spcAft>
                <a:spcPts val="600"/>
              </a:spcAft>
              <a:buClr>
                <a:srgbClr val="FF0000"/>
              </a:buClr>
              <a:buFont typeface="Wingdings" pitchFamily="2" charset="2"/>
              <a:buChar char="Ø"/>
              <a:defRPr/>
            </a:pPr>
            <a:r>
              <a:rPr lang="en-US" sz="2400" kern="0" dirty="0">
                <a:solidFill>
                  <a:prstClr val="black"/>
                </a:solidFill>
                <a:latin typeface="Times New Roman" panose="02020603050405020304" pitchFamily="18" charset="0"/>
                <a:cs typeface="Times New Roman" panose="02020603050405020304" pitchFamily="18" charset="0"/>
              </a:rPr>
              <a:t>Period-by-period total requirements of units of resources.</a:t>
            </a:r>
          </a:p>
          <a:p>
            <a:pPr marL="291495" indent="-291495" defTabSz="742927" eaLnBrk="0" fontAlgn="base" hangingPunct="0">
              <a:spcBef>
                <a:spcPct val="0"/>
              </a:spcBef>
              <a:spcAft>
                <a:spcPts val="600"/>
              </a:spcAft>
              <a:buClr>
                <a:srgbClr val="FF0000"/>
              </a:buClr>
              <a:buFont typeface="Wingdings" pitchFamily="2" charset="2"/>
              <a:buChar char="Ø"/>
              <a:defRPr/>
            </a:pPr>
            <a:r>
              <a:rPr lang="en-US" sz="2400" kern="0" dirty="0">
                <a:solidFill>
                  <a:prstClr val="black"/>
                </a:solidFill>
                <a:latin typeface="Times New Roman" panose="02020603050405020304" pitchFamily="18" charset="0"/>
                <a:cs typeface="Times New Roman" panose="02020603050405020304" pitchFamily="18" charset="0"/>
              </a:rPr>
              <a:t>Cumulative resource requirement curve (S curve).</a:t>
            </a:r>
          </a:p>
        </p:txBody>
      </p:sp>
    </p:spTree>
    <p:extLst>
      <p:ext uri="{BB962C8B-B14F-4D97-AF65-F5344CB8AC3E}">
        <p14:creationId xmlns:p14="http://schemas.microsoft.com/office/powerpoint/2010/main" val="118127346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a:spLocks noChangeArrowheads="1"/>
          </p:cNvSpPr>
          <p:nvPr/>
        </p:nvSpPr>
        <p:spPr bwMode="auto">
          <a:xfrm>
            <a:off x="513525" y="762106"/>
            <a:ext cx="5077777" cy="479822"/>
          </a:xfrm>
          <a:prstGeom prst="rect">
            <a:avLst/>
          </a:prstGeom>
          <a:solidFill>
            <a:srgbClr val="FFFF00"/>
          </a:solidFill>
          <a:ln w="9525">
            <a:solidFill>
              <a:sysClr val="windowText" lastClr="000000"/>
            </a:solidFill>
            <a:miter lim="800000"/>
            <a:headEnd/>
            <a:tailEnd/>
          </a:ln>
          <a:effectLst/>
          <a:scene3d>
            <a:camera prst="orthographicFront"/>
            <a:lightRig rig="threePt" dir="t"/>
          </a:scene3d>
          <a:sp3d>
            <a:bevelT w="165100" prst="coolSlant"/>
          </a:sp3d>
        </p:spPr>
        <p:txBody>
          <a:bodyPr lIns="0" tIns="0" rIns="0" bIns="0"/>
          <a:lstStyle/>
          <a:p>
            <a:pPr marL="309553" indent="-309553" defTabSz="742927" eaLnBrk="0" fontAlgn="base" hangingPunct="0">
              <a:spcBef>
                <a:spcPct val="20000"/>
              </a:spcBef>
              <a:spcAft>
                <a:spcPct val="0"/>
              </a:spcAft>
              <a:buClr>
                <a:srgbClr val="990000"/>
              </a:buClr>
              <a:buFont typeface="Webdings" pitchFamily="18" charset="2"/>
              <a:buChar char="&lt;"/>
              <a:defRPr/>
            </a:pPr>
            <a:r>
              <a:rPr lang="en-US" sz="2925" b="1" i="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Resource Loading Diagram</a:t>
            </a:r>
          </a:p>
        </p:txBody>
      </p:sp>
      <p:grpSp>
        <p:nvGrpSpPr>
          <p:cNvPr id="3" name="Group 1"/>
          <p:cNvGrpSpPr>
            <a:grpSpLocks noChangeAspect="1"/>
          </p:cNvGrpSpPr>
          <p:nvPr/>
        </p:nvGrpSpPr>
        <p:grpSpPr bwMode="auto">
          <a:xfrm>
            <a:off x="777686" y="1757362"/>
            <a:ext cx="8866504" cy="4643437"/>
            <a:chOff x="1455" y="2590"/>
            <a:chExt cx="9085" cy="3815"/>
          </a:xfrm>
        </p:grpSpPr>
        <p:sp>
          <p:nvSpPr>
            <p:cNvPr id="4" name="AutoShape 152"/>
            <p:cNvSpPr>
              <a:spLocks noChangeAspect="1" noChangeArrowheads="1" noTextEdit="1"/>
            </p:cNvSpPr>
            <p:nvPr/>
          </p:nvSpPr>
          <p:spPr bwMode="auto">
            <a:xfrm>
              <a:off x="1455" y="2590"/>
              <a:ext cx="9000" cy="3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grpSp>
          <p:nvGrpSpPr>
            <p:cNvPr id="5" name="Group 144"/>
            <p:cNvGrpSpPr>
              <a:grpSpLocks/>
            </p:cNvGrpSpPr>
            <p:nvPr/>
          </p:nvGrpSpPr>
          <p:grpSpPr bwMode="auto">
            <a:xfrm>
              <a:off x="2894" y="3166"/>
              <a:ext cx="865" cy="649"/>
              <a:chOff x="2031" y="3382"/>
              <a:chExt cx="865" cy="649"/>
            </a:xfrm>
          </p:grpSpPr>
          <p:sp>
            <p:nvSpPr>
              <p:cNvPr id="148" name="Text Box 151"/>
              <p:cNvSpPr txBox="1">
                <a:spLocks noChangeArrowheads="1"/>
              </p:cNvSpPr>
              <p:nvPr/>
            </p:nvSpPr>
            <p:spPr bwMode="auto">
              <a:xfrm>
                <a:off x="2031"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0</a:t>
                </a:r>
                <a:endParaRPr lang="en-US" sz="1056" kern="0">
                  <a:solidFill>
                    <a:prstClr val="black"/>
                  </a:solidFill>
                </a:endParaRPr>
              </a:p>
            </p:txBody>
          </p:sp>
          <p:sp>
            <p:nvSpPr>
              <p:cNvPr id="149" name="Text Box 150"/>
              <p:cNvSpPr txBox="1">
                <a:spLocks noChangeArrowheads="1"/>
              </p:cNvSpPr>
              <p:nvPr/>
            </p:nvSpPr>
            <p:spPr bwMode="auto">
              <a:xfrm>
                <a:off x="2319" y="3382"/>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dirty="0" smtClean="0">
                    <a:solidFill>
                      <a:prstClr val="black"/>
                    </a:solidFill>
                    <a:cs typeface="Times New Roman" pitchFamily="18" charset="0"/>
                  </a:rPr>
                  <a:t>3</a:t>
                </a:r>
                <a:endParaRPr lang="en-US" sz="1056" kern="0" dirty="0">
                  <a:solidFill>
                    <a:prstClr val="black"/>
                  </a:solidFill>
                </a:endParaRPr>
              </a:p>
            </p:txBody>
          </p:sp>
          <p:sp>
            <p:nvSpPr>
              <p:cNvPr id="150" name="Text Box 149"/>
              <p:cNvSpPr txBox="1">
                <a:spLocks noChangeArrowheads="1"/>
              </p:cNvSpPr>
              <p:nvPr/>
            </p:nvSpPr>
            <p:spPr bwMode="auto">
              <a:xfrm>
                <a:off x="2608"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3</a:t>
                </a:r>
                <a:endParaRPr lang="en-US" sz="1056" kern="0">
                  <a:solidFill>
                    <a:prstClr val="black"/>
                  </a:solidFill>
                </a:endParaRPr>
              </a:p>
            </p:txBody>
          </p:sp>
          <p:sp>
            <p:nvSpPr>
              <p:cNvPr id="151" name="Text Box 148"/>
              <p:cNvSpPr txBox="1">
                <a:spLocks noChangeArrowheads="1"/>
              </p:cNvSpPr>
              <p:nvPr/>
            </p:nvSpPr>
            <p:spPr bwMode="auto">
              <a:xfrm>
                <a:off x="2031"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0</a:t>
                </a:r>
                <a:endParaRPr lang="en-US" sz="1056" kern="0">
                  <a:solidFill>
                    <a:prstClr val="black"/>
                  </a:solidFill>
                </a:endParaRPr>
              </a:p>
            </p:txBody>
          </p:sp>
          <p:sp>
            <p:nvSpPr>
              <p:cNvPr id="152" name="Text Box 147"/>
              <p:cNvSpPr txBox="1">
                <a:spLocks noChangeArrowheads="1"/>
              </p:cNvSpPr>
              <p:nvPr/>
            </p:nvSpPr>
            <p:spPr bwMode="auto">
              <a:xfrm>
                <a:off x="2319" y="3814"/>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dirty="0" smtClean="0">
                    <a:solidFill>
                      <a:prstClr val="black"/>
                    </a:solidFill>
                    <a:cs typeface="Times New Roman" pitchFamily="18" charset="0"/>
                  </a:rPr>
                  <a:t>0</a:t>
                </a:r>
                <a:endParaRPr lang="en-US" sz="1056" kern="0" dirty="0">
                  <a:solidFill>
                    <a:prstClr val="black"/>
                  </a:solidFill>
                </a:endParaRPr>
              </a:p>
            </p:txBody>
          </p:sp>
          <p:sp>
            <p:nvSpPr>
              <p:cNvPr id="153" name="Text Box 146"/>
              <p:cNvSpPr txBox="1">
                <a:spLocks noChangeArrowheads="1"/>
              </p:cNvSpPr>
              <p:nvPr/>
            </p:nvSpPr>
            <p:spPr bwMode="auto">
              <a:xfrm>
                <a:off x="2608"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3</a:t>
                </a:r>
                <a:endParaRPr lang="en-US" sz="1056" kern="0">
                  <a:solidFill>
                    <a:prstClr val="black"/>
                  </a:solidFill>
                </a:endParaRPr>
              </a:p>
            </p:txBody>
          </p:sp>
          <p:sp>
            <p:nvSpPr>
              <p:cNvPr id="154" name="Text Box 145"/>
              <p:cNvSpPr txBox="1">
                <a:spLocks noChangeArrowheads="1"/>
              </p:cNvSpPr>
              <p:nvPr/>
            </p:nvSpPr>
            <p:spPr bwMode="auto">
              <a:xfrm>
                <a:off x="2031" y="3599"/>
                <a:ext cx="865"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A</a:t>
                </a:r>
                <a:endParaRPr lang="en-US" sz="1056" kern="0">
                  <a:solidFill>
                    <a:prstClr val="black"/>
                  </a:solidFill>
                </a:endParaRPr>
              </a:p>
            </p:txBody>
          </p:sp>
        </p:grpSp>
        <p:sp>
          <p:nvSpPr>
            <p:cNvPr id="6" name="Text Box 143"/>
            <p:cNvSpPr txBox="1">
              <a:spLocks noChangeArrowheads="1"/>
            </p:cNvSpPr>
            <p:nvPr/>
          </p:nvSpPr>
          <p:spPr bwMode="auto">
            <a:xfrm>
              <a:off x="2894" y="3899"/>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3 R</a:t>
              </a:r>
              <a:endParaRPr lang="en-US" sz="1056" kern="0">
                <a:solidFill>
                  <a:prstClr val="black"/>
                </a:solidFill>
              </a:endParaRPr>
            </a:p>
          </p:txBody>
        </p:sp>
        <p:grpSp>
          <p:nvGrpSpPr>
            <p:cNvPr id="7" name="Group 133"/>
            <p:cNvGrpSpPr>
              <a:grpSpLocks/>
            </p:cNvGrpSpPr>
            <p:nvPr/>
          </p:nvGrpSpPr>
          <p:grpSpPr bwMode="auto">
            <a:xfrm>
              <a:off x="1599" y="4102"/>
              <a:ext cx="865" cy="916"/>
              <a:chOff x="1815" y="4102"/>
              <a:chExt cx="865" cy="916"/>
            </a:xfrm>
          </p:grpSpPr>
          <p:sp>
            <p:nvSpPr>
              <p:cNvPr id="139" name="Text Box 142"/>
              <p:cNvSpPr txBox="1">
                <a:spLocks noChangeArrowheads="1"/>
              </p:cNvSpPr>
              <p:nvPr/>
            </p:nvSpPr>
            <p:spPr bwMode="auto">
              <a:xfrm>
                <a:off x="1815" y="4801"/>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0 R</a:t>
                </a:r>
                <a:endParaRPr lang="en-US" sz="1056" kern="0">
                  <a:solidFill>
                    <a:prstClr val="black"/>
                  </a:solidFill>
                </a:endParaRPr>
              </a:p>
            </p:txBody>
          </p:sp>
          <p:grpSp>
            <p:nvGrpSpPr>
              <p:cNvPr id="140" name="Group 134"/>
              <p:cNvGrpSpPr>
                <a:grpSpLocks/>
              </p:cNvGrpSpPr>
              <p:nvPr/>
            </p:nvGrpSpPr>
            <p:grpSpPr bwMode="auto">
              <a:xfrm>
                <a:off x="1815" y="4102"/>
                <a:ext cx="865" cy="649"/>
                <a:chOff x="2031" y="3382"/>
                <a:chExt cx="865" cy="649"/>
              </a:xfrm>
            </p:grpSpPr>
            <p:sp>
              <p:nvSpPr>
                <p:cNvPr id="141" name="Text Box 141"/>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0</a:t>
                  </a:r>
                  <a:endParaRPr lang="en-US" sz="1056" kern="0">
                    <a:solidFill>
                      <a:prstClr val="black"/>
                    </a:solidFill>
                  </a:endParaRPr>
                </a:p>
              </p:txBody>
            </p:sp>
            <p:sp>
              <p:nvSpPr>
                <p:cNvPr id="142" name="Text Box 140"/>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0</a:t>
                  </a:r>
                  <a:endParaRPr lang="en-US" sz="1056" kern="0">
                    <a:solidFill>
                      <a:prstClr val="black"/>
                    </a:solidFill>
                  </a:endParaRPr>
                </a:p>
              </p:txBody>
            </p:sp>
            <p:sp>
              <p:nvSpPr>
                <p:cNvPr id="143" name="Text Box 139"/>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0</a:t>
                  </a:r>
                  <a:endParaRPr lang="en-US" sz="1056" kern="0">
                    <a:solidFill>
                      <a:prstClr val="black"/>
                    </a:solidFill>
                  </a:endParaRPr>
                </a:p>
              </p:txBody>
            </p:sp>
            <p:sp>
              <p:nvSpPr>
                <p:cNvPr id="144" name="Text Box 138"/>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0</a:t>
                  </a:r>
                  <a:endParaRPr lang="en-US" sz="1056" kern="0">
                    <a:solidFill>
                      <a:prstClr val="black"/>
                    </a:solidFill>
                  </a:endParaRPr>
                </a:p>
              </p:txBody>
            </p:sp>
            <p:sp>
              <p:nvSpPr>
                <p:cNvPr id="145" name="Text Box 137"/>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0</a:t>
                  </a:r>
                  <a:endParaRPr lang="en-US" sz="1056" kern="0">
                    <a:solidFill>
                      <a:prstClr val="black"/>
                    </a:solidFill>
                  </a:endParaRPr>
                </a:p>
              </p:txBody>
            </p:sp>
            <p:sp>
              <p:nvSpPr>
                <p:cNvPr id="146" name="Text Box 136"/>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0</a:t>
                  </a:r>
                  <a:endParaRPr lang="en-US" sz="1056" kern="0">
                    <a:solidFill>
                      <a:prstClr val="black"/>
                    </a:solidFill>
                  </a:endParaRPr>
                </a:p>
              </p:txBody>
            </p:sp>
            <p:sp>
              <p:nvSpPr>
                <p:cNvPr id="147" name="Text Box 135"/>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START</a:t>
                  </a:r>
                  <a:endParaRPr lang="en-US" sz="1056" kern="0">
                    <a:solidFill>
                      <a:prstClr val="black"/>
                    </a:solidFill>
                  </a:endParaRPr>
                </a:p>
              </p:txBody>
            </p:sp>
          </p:grpSp>
        </p:grpSp>
        <p:grpSp>
          <p:nvGrpSpPr>
            <p:cNvPr id="8" name="Group 123"/>
            <p:cNvGrpSpPr>
              <a:grpSpLocks/>
            </p:cNvGrpSpPr>
            <p:nvPr/>
          </p:nvGrpSpPr>
          <p:grpSpPr bwMode="auto">
            <a:xfrm>
              <a:off x="2894" y="5470"/>
              <a:ext cx="865" cy="935"/>
              <a:chOff x="3255" y="4968"/>
              <a:chExt cx="865" cy="935"/>
            </a:xfrm>
          </p:grpSpPr>
          <p:sp>
            <p:nvSpPr>
              <p:cNvPr id="130" name="Text Box 132"/>
              <p:cNvSpPr txBox="1">
                <a:spLocks noChangeArrowheads="1"/>
              </p:cNvSpPr>
              <p:nvPr/>
            </p:nvSpPr>
            <p:spPr bwMode="auto">
              <a:xfrm>
                <a:off x="3255" y="5686"/>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2 R</a:t>
                </a:r>
                <a:endParaRPr lang="en-US" sz="1056" kern="0">
                  <a:solidFill>
                    <a:prstClr val="black"/>
                  </a:solidFill>
                </a:endParaRPr>
              </a:p>
            </p:txBody>
          </p:sp>
          <p:grpSp>
            <p:nvGrpSpPr>
              <p:cNvPr id="131" name="Group 124"/>
              <p:cNvGrpSpPr>
                <a:grpSpLocks/>
              </p:cNvGrpSpPr>
              <p:nvPr/>
            </p:nvGrpSpPr>
            <p:grpSpPr bwMode="auto">
              <a:xfrm>
                <a:off x="3255" y="4968"/>
                <a:ext cx="865" cy="649"/>
                <a:chOff x="2031" y="3382"/>
                <a:chExt cx="865" cy="649"/>
              </a:xfrm>
            </p:grpSpPr>
            <p:sp>
              <p:nvSpPr>
                <p:cNvPr id="132" name="Text Box 131"/>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0</a:t>
                  </a:r>
                  <a:endParaRPr lang="en-US" sz="1056" kern="0">
                    <a:solidFill>
                      <a:prstClr val="black"/>
                    </a:solidFill>
                  </a:endParaRPr>
                </a:p>
              </p:txBody>
            </p:sp>
            <p:sp>
              <p:nvSpPr>
                <p:cNvPr id="133" name="Text Box 130"/>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dirty="0" smtClean="0">
                      <a:solidFill>
                        <a:prstClr val="black"/>
                      </a:solidFill>
                      <a:cs typeface="Times New Roman" pitchFamily="18" charset="0"/>
                    </a:rPr>
                    <a:t>5</a:t>
                  </a:r>
                  <a:endParaRPr lang="en-US" sz="1056" kern="0" dirty="0">
                    <a:solidFill>
                      <a:prstClr val="black"/>
                    </a:solidFill>
                  </a:endParaRPr>
                </a:p>
              </p:txBody>
            </p:sp>
            <p:sp>
              <p:nvSpPr>
                <p:cNvPr id="134" name="Text Box 129"/>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5</a:t>
                  </a:r>
                  <a:endParaRPr lang="en-US" sz="1056" kern="0">
                    <a:solidFill>
                      <a:prstClr val="black"/>
                    </a:solidFill>
                  </a:endParaRPr>
                </a:p>
              </p:txBody>
            </p:sp>
            <p:sp>
              <p:nvSpPr>
                <p:cNvPr id="135" name="Text Box 128"/>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4</a:t>
                  </a:r>
                  <a:endParaRPr lang="en-US" sz="1056" kern="0">
                    <a:solidFill>
                      <a:prstClr val="black"/>
                    </a:solidFill>
                  </a:endParaRPr>
                </a:p>
              </p:txBody>
            </p:sp>
            <p:sp>
              <p:nvSpPr>
                <p:cNvPr id="136" name="Text Box 127"/>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dirty="0" smtClean="0">
                      <a:solidFill>
                        <a:prstClr val="black"/>
                      </a:solidFill>
                      <a:cs typeface="Times New Roman" pitchFamily="18" charset="0"/>
                    </a:rPr>
                    <a:t>4</a:t>
                  </a:r>
                  <a:endParaRPr lang="en-US" sz="1056" kern="0" dirty="0">
                    <a:solidFill>
                      <a:prstClr val="black"/>
                    </a:solidFill>
                  </a:endParaRPr>
                </a:p>
              </p:txBody>
            </p:sp>
            <p:sp>
              <p:nvSpPr>
                <p:cNvPr id="137" name="Text Box 126"/>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9</a:t>
                  </a:r>
                  <a:endParaRPr lang="en-US" sz="1056" kern="0">
                    <a:solidFill>
                      <a:prstClr val="black"/>
                    </a:solidFill>
                  </a:endParaRPr>
                </a:p>
              </p:txBody>
            </p:sp>
            <p:sp>
              <p:nvSpPr>
                <p:cNvPr id="138" name="Text Box 125"/>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B</a:t>
                  </a:r>
                  <a:endParaRPr lang="en-US" sz="1056" kern="0">
                    <a:solidFill>
                      <a:prstClr val="black"/>
                    </a:solidFill>
                  </a:endParaRPr>
                </a:p>
              </p:txBody>
            </p:sp>
          </p:grpSp>
        </p:grpSp>
        <p:sp>
          <p:nvSpPr>
            <p:cNvPr id="9" name="Text Box 122"/>
            <p:cNvSpPr txBox="1">
              <a:spLocks noChangeArrowheads="1"/>
            </p:cNvSpPr>
            <p:nvPr/>
          </p:nvSpPr>
          <p:spPr bwMode="auto">
            <a:xfrm>
              <a:off x="4190" y="3344"/>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3 R</a:t>
              </a:r>
              <a:endParaRPr lang="en-US" sz="1056" kern="0">
                <a:solidFill>
                  <a:prstClr val="black"/>
                </a:solidFill>
              </a:endParaRPr>
            </a:p>
          </p:txBody>
        </p:sp>
        <p:grpSp>
          <p:nvGrpSpPr>
            <p:cNvPr id="10" name="Group 114"/>
            <p:cNvGrpSpPr>
              <a:grpSpLocks/>
            </p:cNvGrpSpPr>
            <p:nvPr/>
          </p:nvGrpSpPr>
          <p:grpSpPr bwMode="auto">
            <a:xfrm>
              <a:off x="4190" y="2660"/>
              <a:ext cx="865" cy="649"/>
              <a:chOff x="2031" y="3382"/>
              <a:chExt cx="865" cy="649"/>
            </a:xfrm>
          </p:grpSpPr>
          <p:sp>
            <p:nvSpPr>
              <p:cNvPr id="123" name="Text Box 121"/>
              <p:cNvSpPr txBox="1">
                <a:spLocks noChangeArrowheads="1"/>
              </p:cNvSpPr>
              <p:nvPr/>
            </p:nvSpPr>
            <p:spPr bwMode="auto">
              <a:xfrm>
                <a:off x="2031"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3</a:t>
                </a:r>
                <a:endParaRPr lang="en-US" sz="1056" kern="0">
                  <a:solidFill>
                    <a:prstClr val="black"/>
                  </a:solidFill>
                </a:endParaRPr>
              </a:p>
            </p:txBody>
          </p:sp>
          <p:sp>
            <p:nvSpPr>
              <p:cNvPr id="124" name="Text Box 120"/>
              <p:cNvSpPr txBox="1">
                <a:spLocks noChangeArrowheads="1"/>
              </p:cNvSpPr>
              <p:nvPr/>
            </p:nvSpPr>
            <p:spPr bwMode="auto">
              <a:xfrm>
                <a:off x="2319" y="3382"/>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dirty="0" smtClean="0">
                    <a:solidFill>
                      <a:prstClr val="black"/>
                    </a:solidFill>
                    <a:cs typeface="Times New Roman" pitchFamily="18" charset="0"/>
                  </a:rPr>
                  <a:t>6</a:t>
                </a:r>
                <a:endParaRPr lang="en-US" sz="1056" kern="0" dirty="0">
                  <a:solidFill>
                    <a:prstClr val="black"/>
                  </a:solidFill>
                </a:endParaRPr>
              </a:p>
            </p:txBody>
          </p:sp>
          <p:sp>
            <p:nvSpPr>
              <p:cNvPr id="125" name="Text Box 119"/>
              <p:cNvSpPr txBox="1">
                <a:spLocks noChangeArrowheads="1"/>
              </p:cNvSpPr>
              <p:nvPr/>
            </p:nvSpPr>
            <p:spPr bwMode="auto">
              <a:xfrm>
                <a:off x="2608"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9</a:t>
                </a:r>
                <a:endParaRPr lang="en-US" sz="1056" kern="0">
                  <a:solidFill>
                    <a:prstClr val="black"/>
                  </a:solidFill>
                </a:endParaRPr>
              </a:p>
            </p:txBody>
          </p:sp>
          <p:sp>
            <p:nvSpPr>
              <p:cNvPr id="126" name="Text Box 118"/>
              <p:cNvSpPr txBox="1">
                <a:spLocks noChangeArrowheads="1"/>
              </p:cNvSpPr>
              <p:nvPr/>
            </p:nvSpPr>
            <p:spPr bwMode="auto">
              <a:xfrm>
                <a:off x="2031"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3</a:t>
                </a:r>
                <a:endParaRPr lang="en-US" sz="1056" kern="0">
                  <a:solidFill>
                    <a:prstClr val="black"/>
                  </a:solidFill>
                </a:endParaRPr>
              </a:p>
            </p:txBody>
          </p:sp>
          <p:sp>
            <p:nvSpPr>
              <p:cNvPr id="127" name="Text Box 117"/>
              <p:cNvSpPr txBox="1">
                <a:spLocks noChangeArrowheads="1"/>
              </p:cNvSpPr>
              <p:nvPr/>
            </p:nvSpPr>
            <p:spPr bwMode="auto">
              <a:xfrm>
                <a:off x="2319" y="3814"/>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dirty="0" smtClean="0">
                    <a:solidFill>
                      <a:prstClr val="black"/>
                    </a:solidFill>
                    <a:cs typeface="Times New Roman" pitchFamily="18" charset="0"/>
                  </a:rPr>
                  <a:t>0</a:t>
                </a:r>
                <a:endParaRPr lang="en-US" sz="1056" kern="0" dirty="0">
                  <a:solidFill>
                    <a:prstClr val="black"/>
                  </a:solidFill>
                </a:endParaRPr>
              </a:p>
            </p:txBody>
          </p:sp>
          <p:sp>
            <p:nvSpPr>
              <p:cNvPr id="128" name="Text Box 116"/>
              <p:cNvSpPr txBox="1">
                <a:spLocks noChangeArrowheads="1"/>
              </p:cNvSpPr>
              <p:nvPr/>
            </p:nvSpPr>
            <p:spPr bwMode="auto">
              <a:xfrm>
                <a:off x="2608"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9</a:t>
                </a:r>
                <a:endParaRPr lang="en-US" sz="1056" kern="0">
                  <a:solidFill>
                    <a:prstClr val="black"/>
                  </a:solidFill>
                </a:endParaRPr>
              </a:p>
            </p:txBody>
          </p:sp>
          <p:sp>
            <p:nvSpPr>
              <p:cNvPr id="129" name="Text Box 115"/>
              <p:cNvSpPr txBox="1">
                <a:spLocks noChangeArrowheads="1"/>
              </p:cNvSpPr>
              <p:nvPr/>
            </p:nvSpPr>
            <p:spPr bwMode="auto">
              <a:xfrm>
                <a:off x="2031" y="3599"/>
                <a:ext cx="865"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C</a:t>
                </a:r>
                <a:endParaRPr lang="en-US" sz="1056" kern="0">
                  <a:solidFill>
                    <a:prstClr val="black"/>
                  </a:solidFill>
                </a:endParaRPr>
              </a:p>
            </p:txBody>
          </p:sp>
        </p:grpSp>
        <p:grpSp>
          <p:nvGrpSpPr>
            <p:cNvPr id="11" name="Group 104"/>
            <p:cNvGrpSpPr>
              <a:grpSpLocks/>
            </p:cNvGrpSpPr>
            <p:nvPr/>
          </p:nvGrpSpPr>
          <p:grpSpPr bwMode="auto">
            <a:xfrm>
              <a:off x="4190" y="3670"/>
              <a:ext cx="865" cy="932"/>
              <a:chOff x="1815" y="4102"/>
              <a:chExt cx="865" cy="932"/>
            </a:xfrm>
          </p:grpSpPr>
          <p:sp>
            <p:nvSpPr>
              <p:cNvPr id="114" name="Text Box 113"/>
              <p:cNvSpPr txBox="1">
                <a:spLocks noChangeArrowheads="1"/>
              </p:cNvSpPr>
              <p:nvPr/>
            </p:nvSpPr>
            <p:spPr bwMode="auto">
              <a:xfrm>
                <a:off x="1815" y="4817"/>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4 R</a:t>
                </a:r>
                <a:endParaRPr lang="en-US" sz="1056" kern="0">
                  <a:solidFill>
                    <a:prstClr val="black"/>
                  </a:solidFill>
                </a:endParaRPr>
              </a:p>
            </p:txBody>
          </p:sp>
          <p:grpSp>
            <p:nvGrpSpPr>
              <p:cNvPr id="115" name="Group 105"/>
              <p:cNvGrpSpPr>
                <a:grpSpLocks/>
              </p:cNvGrpSpPr>
              <p:nvPr/>
            </p:nvGrpSpPr>
            <p:grpSpPr bwMode="auto">
              <a:xfrm>
                <a:off x="1815" y="4102"/>
                <a:ext cx="865" cy="649"/>
                <a:chOff x="2031" y="3382"/>
                <a:chExt cx="865" cy="649"/>
              </a:xfrm>
            </p:grpSpPr>
            <p:sp>
              <p:nvSpPr>
                <p:cNvPr id="116" name="Text Box 112"/>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3</a:t>
                  </a:r>
                  <a:endParaRPr lang="en-US" sz="1056" kern="0">
                    <a:solidFill>
                      <a:prstClr val="black"/>
                    </a:solidFill>
                  </a:endParaRPr>
                </a:p>
              </p:txBody>
            </p:sp>
            <p:sp>
              <p:nvSpPr>
                <p:cNvPr id="117" name="Text Box 111"/>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dirty="0" smtClean="0">
                      <a:solidFill>
                        <a:prstClr val="black"/>
                      </a:solidFill>
                      <a:cs typeface="Times New Roman" pitchFamily="18" charset="0"/>
                    </a:rPr>
                    <a:t>2</a:t>
                  </a:r>
                  <a:endParaRPr lang="en-US" sz="1056" kern="0" dirty="0">
                    <a:solidFill>
                      <a:prstClr val="black"/>
                    </a:solidFill>
                  </a:endParaRPr>
                </a:p>
              </p:txBody>
            </p:sp>
            <p:sp>
              <p:nvSpPr>
                <p:cNvPr id="118" name="Text Box 110"/>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5</a:t>
                  </a:r>
                  <a:endParaRPr lang="en-US" sz="1056" kern="0">
                    <a:solidFill>
                      <a:prstClr val="black"/>
                    </a:solidFill>
                  </a:endParaRPr>
                </a:p>
              </p:txBody>
            </p:sp>
            <p:sp>
              <p:nvSpPr>
                <p:cNvPr id="119" name="Text Box 109"/>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8</a:t>
                  </a:r>
                  <a:endParaRPr lang="en-US" sz="1056" kern="0">
                    <a:solidFill>
                      <a:prstClr val="black"/>
                    </a:solidFill>
                  </a:endParaRPr>
                </a:p>
              </p:txBody>
            </p:sp>
            <p:sp>
              <p:nvSpPr>
                <p:cNvPr id="120" name="Text Box 108"/>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dirty="0" smtClean="0">
                      <a:solidFill>
                        <a:prstClr val="black"/>
                      </a:solidFill>
                      <a:cs typeface="Times New Roman" pitchFamily="18" charset="0"/>
                    </a:rPr>
                    <a:t>5</a:t>
                  </a:r>
                  <a:endParaRPr lang="en-US" sz="1056" kern="0" dirty="0">
                    <a:solidFill>
                      <a:prstClr val="black"/>
                    </a:solidFill>
                  </a:endParaRPr>
                </a:p>
              </p:txBody>
            </p:sp>
            <p:sp>
              <p:nvSpPr>
                <p:cNvPr id="121" name="Text Box 107"/>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10</a:t>
                  </a:r>
                  <a:endParaRPr lang="en-US" sz="1056" kern="0">
                    <a:solidFill>
                      <a:prstClr val="black"/>
                    </a:solidFill>
                  </a:endParaRPr>
                </a:p>
              </p:txBody>
            </p:sp>
            <p:sp>
              <p:nvSpPr>
                <p:cNvPr id="122" name="Text Box 106"/>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D</a:t>
                  </a:r>
                  <a:endParaRPr lang="en-US" sz="1056" kern="0">
                    <a:solidFill>
                      <a:prstClr val="black"/>
                    </a:solidFill>
                  </a:endParaRPr>
                </a:p>
              </p:txBody>
            </p:sp>
          </p:grpSp>
        </p:grpSp>
        <p:grpSp>
          <p:nvGrpSpPr>
            <p:cNvPr id="12" name="Group 94"/>
            <p:cNvGrpSpPr>
              <a:grpSpLocks/>
            </p:cNvGrpSpPr>
            <p:nvPr/>
          </p:nvGrpSpPr>
          <p:grpSpPr bwMode="auto">
            <a:xfrm>
              <a:off x="4190" y="5470"/>
              <a:ext cx="865" cy="935"/>
              <a:chOff x="1815" y="4102"/>
              <a:chExt cx="865" cy="935"/>
            </a:xfrm>
          </p:grpSpPr>
          <p:sp>
            <p:nvSpPr>
              <p:cNvPr id="105" name="Text Box 103"/>
              <p:cNvSpPr txBox="1">
                <a:spLocks noChangeArrowheads="1"/>
              </p:cNvSpPr>
              <p:nvPr/>
            </p:nvSpPr>
            <p:spPr bwMode="auto">
              <a:xfrm>
                <a:off x="1815" y="4820"/>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3 R</a:t>
                </a:r>
                <a:endParaRPr lang="en-US" sz="1056" kern="0">
                  <a:solidFill>
                    <a:prstClr val="black"/>
                  </a:solidFill>
                </a:endParaRPr>
              </a:p>
            </p:txBody>
          </p:sp>
          <p:grpSp>
            <p:nvGrpSpPr>
              <p:cNvPr id="106" name="Group 95"/>
              <p:cNvGrpSpPr>
                <a:grpSpLocks/>
              </p:cNvGrpSpPr>
              <p:nvPr/>
            </p:nvGrpSpPr>
            <p:grpSpPr bwMode="auto">
              <a:xfrm>
                <a:off x="1815" y="4102"/>
                <a:ext cx="865" cy="649"/>
                <a:chOff x="2031" y="3382"/>
                <a:chExt cx="865" cy="649"/>
              </a:xfrm>
            </p:grpSpPr>
            <p:sp>
              <p:nvSpPr>
                <p:cNvPr id="107" name="Text Box 102"/>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5</a:t>
                  </a:r>
                  <a:endParaRPr lang="en-US" sz="1056" kern="0">
                    <a:solidFill>
                      <a:prstClr val="black"/>
                    </a:solidFill>
                  </a:endParaRPr>
                </a:p>
              </p:txBody>
            </p:sp>
            <p:sp>
              <p:nvSpPr>
                <p:cNvPr id="108" name="Text Box 101"/>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dirty="0">
                      <a:solidFill>
                        <a:prstClr val="black"/>
                      </a:solidFill>
                      <a:cs typeface="Times New Roman" pitchFamily="18" charset="0"/>
                    </a:rPr>
                    <a:t>4</a:t>
                  </a:r>
                  <a:endParaRPr lang="en-US" sz="1056" kern="0" dirty="0">
                    <a:solidFill>
                      <a:prstClr val="black"/>
                    </a:solidFill>
                  </a:endParaRPr>
                </a:p>
              </p:txBody>
            </p:sp>
            <p:sp>
              <p:nvSpPr>
                <p:cNvPr id="109" name="Text Box 100"/>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9</a:t>
                  </a:r>
                  <a:endParaRPr lang="en-US" sz="1056" kern="0">
                    <a:solidFill>
                      <a:prstClr val="black"/>
                    </a:solidFill>
                  </a:endParaRPr>
                </a:p>
              </p:txBody>
            </p:sp>
            <p:sp>
              <p:nvSpPr>
                <p:cNvPr id="110" name="Text Box 99"/>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9</a:t>
                  </a:r>
                  <a:endParaRPr lang="en-US" sz="1056" kern="0">
                    <a:solidFill>
                      <a:prstClr val="black"/>
                    </a:solidFill>
                  </a:endParaRPr>
                </a:p>
              </p:txBody>
            </p:sp>
            <p:sp>
              <p:nvSpPr>
                <p:cNvPr id="111" name="Text Box 98"/>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4</a:t>
                  </a:r>
                  <a:endParaRPr lang="en-US" sz="1056" kern="0">
                    <a:solidFill>
                      <a:prstClr val="black"/>
                    </a:solidFill>
                  </a:endParaRPr>
                </a:p>
              </p:txBody>
            </p:sp>
            <p:sp>
              <p:nvSpPr>
                <p:cNvPr id="112" name="Text Box 97"/>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13</a:t>
                  </a:r>
                  <a:endParaRPr lang="en-US" sz="1056" kern="0">
                    <a:solidFill>
                      <a:prstClr val="black"/>
                    </a:solidFill>
                  </a:endParaRPr>
                </a:p>
              </p:txBody>
            </p:sp>
            <p:sp>
              <p:nvSpPr>
                <p:cNvPr id="113" name="Text Box 96"/>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G</a:t>
                  </a:r>
                  <a:endParaRPr lang="en-US" sz="1056" kern="0">
                    <a:solidFill>
                      <a:prstClr val="black"/>
                    </a:solidFill>
                  </a:endParaRPr>
                </a:p>
              </p:txBody>
            </p:sp>
          </p:grpSp>
        </p:grpSp>
        <p:grpSp>
          <p:nvGrpSpPr>
            <p:cNvPr id="13" name="Group 84"/>
            <p:cNvGrpSpPr>
              <a:grpSpLocks/>
            </p:cNvGrpSpPr>
            <p:nvPr/>
          </p:nvGrpSpPr>
          <p:grpSpPr bwMode="auto">
            <a:xfrm>
              <a:off x="5487" y="4676"/>
              <a:ext cx="865" cy="897"/>
              <a:chOff x="1815" y="4102"/>
              <a:chExt cx="865" cy="897"/>
            </a:xfrm>
          </p:grpSpPr>
          <p:sp>
            <p:nvSpPr>
              <p:cNvPr id="96" name="Text Box 93"/>
              <p:cNvSpPr txBox="1">
                <a:spLocks noChangeArrowheads="1"/>
              </p:cNvSpPr>
              <p:nvPr/>
            </p:nvSpPr>
            <p:spPr bwMode="auto">
              <a:xfrm>
                <a:off x="1815" y="4782"/>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 R</a:t>
                </a:r>
                <a:endParaRPr lang="en-US" sz="1056" kern="0">
                  <a:solidFill>
                    <a:prstClr val="black"/>
                  </a:solidFill>
                </a:endParaRPr>
              </a:p>
            </p:txBody>
          </p:sp>
          <p:grpSp>
            <p:nvGrpSpPr>
              <p:cNvPr id="97" name="Group 85"/>
              <p:cNvGrpSpPr>
                <a:grpSpLocks/>
              </p:cNvGrpSpPr>
              <p:nvPr/>
            </p:nvGrpSpPr>
            <p:grpSpPr bwMode="auto">
              <a:xfrm>
                <a:off x="1815" y="4102"/>
                <a:ext cx="865" cy="649"/>
                <a:chOff x="2031" y="3382"/>
                <a:chExt cx="865" cy="649"/>
              </a:xfrm>
            </p:grpSpPr>
            <p:sp>
              <p:nvSpPr>
                <p:cNvPr id="98" name="Text Box 92"/>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5</a:t>
                  </a:r>
                  <a:endParaRPr lang="en-US" sz="1056" kern="0">
                    <a:solidFill>
                      <a:prstClr val="black"/>
                    </a:solidFill>
                  </a:endParaRPr>
                </a:p>
              </p:txBody>
            </p:sp>
            <p:sp>
              <p:nvSpPr>
                <p:cNvPr id="99" name="Text Box 91"/>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dirty="0" smtClean="0">
                      <a:solidFill>
                        <a:prstClr val="black"/>
                      </a:solidFill>
                      <a:cs typeface="Times New Roman" pitchFamily="18" charset="0"/>
                    </a:rPr>
                    <a:t>3</a:t>
                  </a:r>
                  <a:endParaRPr lang="en-US" sz="1056" kern="0" dirty="0">
                    <a:solidFill>
                      <a:prstClr val="black"/>
                    </a:solidFill>
                  </a:endParaRPr>
                </a:p>
              </p:txBody>
            </p:sp>
            <p:sp>
              <p:nvSpPr>
                <p:cNvPr id="100" name="Text Box 90"/>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8</a:t>
                  </a:r>
                  <a:endParaRPr lang="en-US" sz="1056" kern="0">
                    <a:solidFill>
                      <a:prstClr val="black"/>
                    </a:solidFill>
                  </a:endParaRPr>
                </a:p>
              </p:txBody>
            </p:sp>
            <p:sp>
              <p:nvSpPr>
                <p:cNvPr id="101" name="Text Box 89"/>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10</a:t>
                  </a:r>
                  <a:endParaRPr lang="en-US" sz="1056" kern="0">
                    <a:solidFill>
                      <a:prstClr val="black"/>
                    </a:solidFill>
                  </a:endParaRPr>
                </a:p>
              </p:txBody>
            </p:sp>
            <p:sp>
              <p:nvSpPr>
                <p:cNvPr id="102" name="Text Box 88"/>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dirty="0" smtClean="0">
                      <a:solidFill>
                        <a:prstClr val="black"/>
                      </a:solidFill>
                      <a:cs typeface="Times New Roman" pitchFamily="18" charset="0"/>
                    </a:rPr>
                    <a:t>5</a:t>
                  </a:r>
                  <a:endParaRPr lang="en-US" sz="1056" kern="0" dirty="0">
                    <a:solidFill>
                      <a:prstClr val="black"/>
                    </a:solidFill>
                  </a:endParaRPr>
                </a:p>
              </p:txBody>
            </p:sp>
            <p:sp>
              <p:nvSpPr>
                <p:cNvPr id="103" name="Text Box 87"/>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13</a:t>
                  </a:r>
                  <a:endParaRPr lang="en-US" sz="1056" kern="0">
                    <a:solidFill>
                      <a:prstClr val="black"/>
                    </a:solidFill>
                  </a:endParaRPr>
                </a:p>
              </p:txBody>
            </p:sp>
            <p:sp>
              <p:nvSpPr>
                <p:cNvPr id="104" name="Text Box 86"/>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F</a:t>
                  </a:r>
                  <a:endParaRPr lang="en-US" sz="1056" kern="0">
                    <a:solidFill>
                      <a:prstClr val="black"/>
                    </a:solidFill>
                  </a:endParaRPr>
                </a:p>
              </p:txBody>
            </p:sp>
          </p:grpSp>
        </p:grpSp>
        <p:grpSp>
          <p:nvGrpSpPr>
            <p:cNvPr id="14" name="Group 74"/>
            <p:cNvGrpSpPr>
              <a:grpSpLocks/>
            </p:cNvGrpSpPr>
            <p:nvPr/>
          </p:nvGrpSpPr>
          <p:grpSpPr bwMode="auto">
            <a:xfrm>
              <a:off x="5487" y="3672"/>
              <a:ext cx="865" cy="930"/>
              <a:chOff x="1815" y="4102"/>
              <a:chExt cx="865" cy="930"/>
            </a:xfrm>
          </p:grpSpPr>
          <p:sp>
            <p:nvSpPr>
              <p:cNvPr id="87" name="Text Box 83"/>
              <p:cNvSpPr txBox="1">
                <a:spLocks noChangeArrowheads="1"/>
              </p:cNvSpPr>
              <p:nvPr/>
            </p:nvSpPr>
            <p:spPr bwMode="auto">
              <a:xfrm>
                <a:off x="1815" y="4815"/>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2 R</a:t>
                </a:r>
                <a:endParaRPr lang="en-US" sz="1056" kern="0">
                  <a:solidFill>
                    <a:prstClr val="black"/>
                  </a:solidFill>
                </a:endParaRPr>
              </a:p>
            </p:txBody>
          </p:sp>
          <p:grpSp>
            <p:nvGrpSpPr>
              <p:cNvPr id="88" name="Group 75"/>
              <p:cNvGrpSpPr>
                <a:grpSpLocks/>
              </p:cNvGrpSpPr>
              <p:nvPr/>
            </p:nvGrpSpPr>
            <p:grpSpPr bwMode="auto">
              <a:xfrm>
                <a:off x="1815" y="4102"/>
                <a:ext cx="865" cy="649"/>
                <a:chOff x="2031" y="3382"/>
                <a:chExt cx="865" cy="649"/>
              </a:xfrm>
            </p:grpSpPr>
            <p:sp>
              <p:nvSpPr>
                <p:cNvPr id="89" name="Text Box 82"/>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5</a:t>
                  </a:r>
                  <a:endParaRPr lang="en-US" sz="1056" kern="0">
                    <a:solidFill>
                      <a:prstClr val="black"/>
                    </a:solidFill>
                  </a:endParaRPr>
                </a:p>
              </p:txBody>
            </p:sp>
            <p:sp>
              <p:nvSpPr>
                <p:cNvPr id="90" name="Text Box 81"/>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dirty="0" smtClean="0">
                      <a:solidFill>
                        <a:prstClr val="black"/>
                      </a:solidFill>
                      <a:cs typeface="Times New Roman" pitchFamily="18" charset="0"/>
                    </a:rPr>
                    <a:t>3</a:t>
                  </a:r>
                  <a:endParaRPr lang="en-US" sz="1056" kern="0" dirty="0">
                    <a:solidFill>
                      <a:prstClr val="black"/>
                    </a:solidFill>
                  </a:endParaRPr>
                </a:p>
              </p:txBody>
            </p:sp>
            <p:sp>
              <p:nvSpPr>
                <p:cNvPr id="91" name="Text Box 80"/>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8</a:t>
                  </a:r>
                  <a:endParaRPr lang="en-US" sz="1056" kern="0">
                    <a:solidFill>
                      <a:prstClr val="black"/>
                    </a:solidFill>
                  </a:endParaRPr>
                </a:p>
              </p:txBody>
            </p:sp>
            <p:sp>
              <p:nvSpPr>
                <p:cNvPr id="92" name="Text Box 79"/>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10</a:t>
                  </a:r>
                  <a:endParaRPr lang="en-US" sz="1056" kern="0">
                    <a:solidFill>
                      <a:prstClr val="black"/>
                    </a:solidFill>
                  </a:endParaRPr>
                </a:p>
              </p:txBody>
            </p:sp>
            <p:sp>
              <p:nvSpPr>
                <p:cNvPr id="93" name="Text Box 78"/>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dirty="0" smtClean="0">
                      <a:solidFill>
                        <a:prstClr val="black"/>
                      </a:solidFill>
                      <a:cs typeface="Times New Roman" pitchFamily="18" charset="0"/>
                    </a:rPr>
                    <a:t>5</a:t>
                  </a:r>
                  <a:endParaRPr lang="en-US" sz="1056" kern="0" dirty="0">
                    <a:solidFill>
                      <a:prstClr val="black"/>
                    </a:solidFill>
                  </a:endParaRPr>
                </a:p>
              </p:txBody>
            </p:sp>
            <p:sp>
              <p:nvSpPr>
                <p:cNvPr id="94" name="Text Box 77"/>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13</a:t>
                  </a:r>
                  <a:endParaRPr lang="en-US" sz="1056" kern="0">
                    <a:solidFill>
                      <a:prstClr val="black"/>
                    </a:solidFill>
                  </a:endParaRPr>
                </a:p>
              </p:txBody>
            </p:sp>
            <p:sp>
              <p:nvSpPr>
                <p:cNvPr id="95" name="Text Box 76"/>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E</a:t>
                  </a:r>
                  <a:endParaRPr lang="en-US" sz="1056" kern="0">
                    <a:solidFill>
                      <a:prstClr val="black"/>
                    </a:solidFill>
                  </a:endParaRPr>
                </a:p>
              </p:txBody>
            </p:sp>
          </p:grpSp>
        </p:grpSp>
        <p:sp>
          <p:nvSpPr>
            <p:cNvPr id="15" name="Text Box 73"/>
            <p:cNvSpPr txBox="1">
              <a:spLocks noChangeArrowheads="1"/>
            </p:cNvSpPr>
            <p:nvPr/>
          </p:nvSpPr>
          <p:spPr bwMode="auto">
            <a:xfrm>
              <a:off x="5487" y="3344"/>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3 R</a:t>
              </a:r>
              <a:endParaRPr lang="en-US" sz="1056" kern="0">
                <a:solidFill>
                  <a:prstClr val="black"/>
                </a:solidFill>
              </a:endParaRPr>
            </a:p>
          </p:txBody>
        </p:sp>
        <p:grpSp>
          <p:nvGrpSpPr>
            <p:cNvPr id="16" name="Group 65"/>
            <p:cNvGrpSpPr>
              <a:grpSpLocks/>
            </p:cNvGrpSpPr>
            <p:nvPr/>
          </p:nvGrpSpPr>
          <p:grpSpPr bwMode="auto">
            <a:xfrm>
              <a:off x="5487" y="2660"/>
              <a:ext cx="865" cy="649"/>
              <a:chOff x="2031" y="3382"/>
              <a:chExt cx="865" cy="649"/>
            </a:xfrm>
          </p:grpSpPr>
          <p:sp>
            <p:nvSpPr>
              <p:cNvPr id="80" name="Text Box 72"/>
              <p:cNvSpPr txBox="1">
                <a:spLocks noChangeArrowheads="1"/>
              </p:cNvSpPr>
              <p:nvPr/>
            </p:nvSpPr>
            <p:spPr bwMode="auto">
              <a:xfrm>
                <a:off x="2031"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9</a:t>
                </a:r>
                <a:endParaRPr lang="en-US" sz="1056" kern="0">
                  <a:solidFill>
                    <a:prstClr val="black"/>
                  </a:solidFill>
                </a:endParaRPr>
              </a:p>
            </p:txBody>
          </p:sp>
          <p:sp>
            <p:nvSpPr>
              <p:cNvPr id="81" name="Text Box 71"/>
              <p:cNvSpPr txBox="1">
                <a:spLocks noChangeArrowheads="1"/>
              </p:cNvSpPr>
              <p:nvPr/>
            </p:nvSpPr>
            <p:spPr bwMode="auto">
              <a:xfrm>
                <a:off x="2319" y="3382"/>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dirty="0" smtClean="0">
                    <a:solidFill>
                      <a:prstClr val="black"/>
                    </a:solidFill>
                    <a:cs typeface="Times New Roman" pitchFamily="18" charset="0"/>
                  </a:rPr>
                  <a:t>4</a:t>
                </a:r>
                <a:endParaRPr lang="en-US" sz="1056" kern="0" dirty="0">
                  <a:solidFill>
                    <a:prstClr val="black"/>
                  </a:solidFill>
                </a:endParaRPr>
              </a:p>
            </p:txBody>
          </p:sp>
          <p:sp>
            <p:nvSpPr>
              <p:cNvPr id="82" name="Text Box 70"/>
              <p:cNvSpPr txBox="1">
                <a:spLocks noChangeArrowheads="1"/>
              </p:cNvSpPr>
              <p:nvPr/>
            </p:nvSpPr>
            <p:spPr bwMode="auto">
              <a:xfrm>
                <a:off x="2608"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13</a:t>
                </a:r>
                <a:endParaRPr lang="en-US" sz="1056" kern="0">
                  <a:solidFill>
                    <a:prstClr val="black"/>
                  </a:solidFill>
                </a:endParaRPr>
              </a:p>
            </p:txBody>
          </p:sp>
          <p:sp>
            <p:nvSpPr>
              <p:cNvPr id="83" name="Text Box 69"/>
              <p:cNvSpPr txBox="1">
                <a:spLocks noChangeArrowheads="1"/>
              </p:cNvSpPr>
              <p:nvPr/>
            </p:nvSpPr>
            <p:spPr bwMode="auto">
              <a:xfrm>
                <a:off x="2031"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9</a:t>
                </a:r>
                <a:endParaRPr lang="en-US" sz="1056" kern="0">
                  <a:solidFill>
                    <a:prstClr val="black"/>
                  </a:solidFill>
                </a:endParaRPr>
              </a:p>
            </p:txBody>
          </p:sp>
          <p:sp>
            <p:nvSpPr>
              <p:cNvPr id="84" name="Text Box 68"/>
              <p:cNvSpPr txBox="1">
                <a:spLocks noChangeArrowheads="1"/>
              </p:cNvSpPr>
              <p:nvPr/>
            </p:nvSpPr>
            <p:spPr bwMode="auto">
              <a:xfrm>
                <a:off x="2319" y="3814"/>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dirty="0" smtClean="0">
                    <a:solidFill>
                      <a:prstClr val="black"/>
                    </a:solidFill>
                    <a:cs typeface="Times New Roman" pitchFamily="18" charset="0"/>
                  </a:rPr>
                  <a:t>0</a:t>
                </a:r>
                <a:endParaRPr lang="en-US" sz="1056" kern="0" dirty="0">
                  <a:solidFill>
                    <a:prstClr val="black"/>
                  </a:solidFill>
                </a:endParaRPr>
              </a:p>
            </p:txBody>
          </p:sp>
          <p:sp>
            <p:nvSpPr>
              <p:cNvPr id="85" name="Text Box 67"/>
              <p:cNvSpPr txBox="1">
                <a:spLocks noChangeArrowheads="1"/>
              </p:cNvSpPr>
              <p:nvPr/>
            </p:nvSpPr>
            <p:spPr bwMode="auto">
              <a:xfrm>
                <a:off x="2608"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13</a:t>
                </a:r>
                <a:endParaRPr lang="en-US" sz="1056" kern="0">
                  <a:solidFill>
                    <a:prstClr val="black"/>
                  </a:solidFill>
                </a:endParaRPr>
              </a:p>
            </p:txBody>
          </p:sp>
          <p:sp>
            <p:nvSpPr>
              <p:cNvPr id="86" name="Text Box 66"/>
              <p:cNvSpPr txBox="1">
                <a:spLocks noChangeArrowheads="1"/>
              </p:cNvSpPr>
              <p:nvPr/>
            </p:nvSpPr>
            <p:spPr bwMode="auto">
              <a:xfrm>
                <a:off x="2031" y="3599"/>
                <a:ext cx="865"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I</a:t>
                </a:r>
                <a:endParaRPr lang="en-US" sz="1056" kern="0">
                  <a:solidFill>
                    <a:prstClr val="black"/>
                  </a:solidFill>
                </a:endParaRPr>
              </a:p>
            </p:txBody>
          </p:sp>
        </p:grpSp>
        <p:sp>
          <p:nvSpPr>
            <p:cNvPr id="17" name="Text Box 64"/>
            <p:cNvSpPr txBox="1">
              <a:spLocks noChangeArrowheads="1"/>
            </p:cNvSpPr>
            <p:nvPr/>
          </p:nvSpPr>
          <p:spPr bwMode="auto">
            <a:xfrm>
              <a:off x="6782" y="4385"/>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4 R</a:t>
              </a:r>
              <a:endParaRPr lang="en-US" sz="1056" kern="0">
                <a:solidFill>
                  <a:prstClr val="black"/>
                </a:solidFill>
              </a:endParaRPr>
            </a:p>
          </p:txBody>
        </p:sp>
        <p:grpSp>
          <p:nvGrpSpPr>
            <p:cNvPr id="18" name="Group 56"/>
            <p:cNvGrpSpPr>
              <a:grpSpLocks/>
            </p:cNvGrpSpPr>
            <p:nvPr/>
          </p:nvGrpSpPr>
          <p:grpSpPr bwMode="auto">
            <a:xfrm>
              <a:off x="6782" y="3672"/>
              <a:ext cx="865" cy="649"/>
              <a:chOff x="2031" y="3382"/>
              <a:chExt cx="865" cy="649"/>
            </a:xfrm>
          </p:grpSpPr>
          <p:sp>
            <p:nvSpPr>
              <p:cNvPr id="73" name="Text Box 63"/>
              <p:cNvSpPr txBox="1">
                <a:spLocks noChangeArrowheads="1"/>
              </p:cNvSpPr>
              <p:nvPr/>
            </p:nvSpPr>
            <p:spPr bwMode="auto">
              <a:xfrm>
                <a:off x="2031"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13</a:t>
                </a:r>
                <a:endParaRPr lang="en-US" sz="1056" kern="0">
                  <a:solidFill>
                    <a:prstClr val="black"/>
                  </a:solidFill>
                </a:endParaRPr>
              </a:p>
            </p:txBody>
          </p:sp>
          <p:sp>
            <p:nvSpPr>
              <p:cNvPr id="74" name="Text Box 62"/>
              <p:cNvSpPr txBox="1">
                <a:spLocks noChangeArrowheads="1"/>
              </p:cNvSpPr>
              <p:nvPr/>
            </p:nvSpPr>
            <p:spPr bwMode="auto">
              <a:xfrm>
                <a:off x="2319" y="3382"/>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dirty="0" smtClean="0">
                    <a:solidFill>
                      <a:prstClr val="black"/>
                    </a:solidFill>
                    <a:cs typeface="Times New Roman" pitchFamily="18" charset="0"/>
                  </a:rPr>
                  <a:t>2</a:t>
                </a:r>
                <a:endParaRPr lang="en-US" sz="1056" kern="0" dirty="0">
                  <a:solidFill>
                    <a:prstClr val="black"/>
                  </a:solidFill>
                </a:endParaRPr>
              </a:p>
            </p:txBody>
          </p:sp>
          <p:sp>
            <p:nvSpPr>
              <p:cNvPr id="75" name="Text Box 61"/>
              <p:cNvSpPr txBox="1">
                <a:spLocks noChangeArrowheads="1"/>
              </p:cNvSpPr>
              <p:nvPr/>
            </p:nvSpPr>
            <p:spPr bwMode="auto">
              <a:xfrm>
                <a:off x="2608"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15</a:t>
                </a:r>
                <a:endParaRPr lang="en-US" sz="1056" kern="0">
                  <a:solidFill>
                    <a:prstClr val="black"/>
                  </a:solidFill>
                </a:endParaRPr>
              </a:p>
            </p:txBody>
          </p:sp>
          <p:sp>
            <p:nvSpPr>
              <p:cNvPr id="76" name="Text Box 60"/>
              <p:cNvSpPr txBox="1">
                <a:spLocks noChangeArrowheads="1"/>
              </p:cNvSpPr>
              <p:nvPr/>
            </p:nvSpPr>
            <p:spPr bwMode="auto">
              <a:xfrm>
                <a:off x="2031"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13</a:t>
                </a:r>
                <a:endParaRPr lang="en-US" sz="1056" kern="0">
                  <a:solidFill>
                    <a:prstClr val="black"/>
                  </a:solidFill>
                </a:endParaRPr>
              </a:p>
            </p:txBody>
          </p:sp>
          <p:sp>
            <p:nvSpPr>
              <p:cNvPr id="77" name="Text Box 59"/>
              <p:cNvSpPr txBox="1">
                <a:spLocks noChangeArrowheads="1"/>
              </p:cNvSpPr>
              <p:nvPr/>
            </p:nvSpPr>
            <p:spPr bwMode="auto">
              <a:xfrm>
                <a:off x="2319" y="3814"/>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dirty="0" smtClean="0">
                    <a:solidFill>
                      <a:prstClr val="black"/>
                    </a:solidFill>
                    <a:cs typeface="Times New Roman" pitchFamily="18" charset="0"/>
                  </a:rPr>
                  <a:t>0</a:t>
                </a:r>
                <a:endParaRPr lang="en-US" sz="1056" kern="0" dirty="0">
                  <a:solidFill>
                    <a:prstClr val="black"/>
                  </a:solidFill>
                </a:endParaRPr>
              </a:p>
            </p:txBody>
          </p:sp>
          <p:sp>
            <p:nvSpPr>
              <p:cNvPr id="78" name="Text Box 58"/>
              <p:cNvSpPr txBox="1">
                <a:spLocks noChangeArrowheads="1"/>
              </p:cNvSpPr>
              <p:nvPr/>
            </p:nvSpPr>
            <p:spPr bwMode="auto">
              <a:xfrm>
                <a:off x="2608"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15</a:t>
                </a:r>
                <a:endParaRPr lang="en-US" sz="1056" kern="0">
                  <a:solidFill>
                    <a:prstClr val="black"/>
                  </a:solidFill>
                </a:endParaRPr>
              </a:p>
            </p:txBody>
          </p:sp>
          <p:sp>
            <p:nvSpPr>
              <p:cNvPr id="79" name="Text Box 57"/>
              <p:cNvSpPr txBox="1">
                <a:spLocks noChangeArrowheads="1"/>
              </p:cNvSpPr>
              <p:nvPr/>
            </p:nvSpPr>
            <p:spPr bwMode="auto">
              <a:xfrm>
                <a:off x="2031" y="3599"/>
                <a:ext cx="865"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J</a:t>
                </a:r>
                <a:endParaRPr lang="en-US" sz="1056" kern="0">
                  <a:solidFill>
                    <a:prstClr val="black"/>
                  </a:solidFill>
                </a:endParaRPr>
              </a:p>
            </p:txBody>
          </p:sp>
        </p:grpSp>
        <p:sp>
          <p:nvSpPr>
            <p:cNvPr id="19" name="Text Box 55"/>
            <p:cNvSpPr txBox="1">
              <a:spLocks noChangeArrowheads="1"/>
            </p:cNvSpPr>
            <p:nvPr/>
          </p:nvSpPr>
          <p:spPr bwMode="auto">
            <a:xfrm>
              <a:off x="8079" y="4385"/>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5 R</a:t>
              </a:r>
              <a:endParaRPr lang="en-US" sz="1056" kern="0">
                <a:solidFill>
                  <a:prstClr val="black"/>
                </a:solidFill>
              </a:endParaRPr>
            </a:p>
          </p:txBody>
        </p:sp>
        <p:grpSp>
          <p:nvGrpSpPr>
            <p:cNvPr id="20" name="Group 47"/>
            <p:cNvGrpSpPr>
              <a:grpSpLocks/>
            </p:cNvGrpSpPr>
            <p:nvPr/>
          </p:nvGrpSpPr>
          <p:grpSpPr bwMode="auto">
            <a:xfrm>
              <a:off x="8079" y="3672"/>
              <a:ext cx="865" cy="649"/>
              <a:chOff x="2031" y="3382"/>
              <a:chExt cx="865" cy="649"/>
            </a:xfrm>
          </p:grpSpPr>
          <p:sp>
            <p:nvSpPr>
              <p:cNvPr id="66" name="Text Box 54"/>
              <p:cNvSpPr txBox="1">
                <a:spLocks noChangeArrowheads="1"/>
              </p:cNvSpPr>
              <p:nvPr/>
            </p:nvSpPr>
            <p:spPr bwMode="auto">
              <a:xfrm>
                <a:off x="2031"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15</a:t>
                </a:r>
                <a:endParaRPr lang="en-US" sz="1056" kern="0">
                  <a:solidFill>
                    <a:prstClr val="black"/>
                  </a:solidFill>
                </a:endParaRPr>
              </a:p>
            </p:txBody>
          </p:sp>
          <p:sp>
            <p:nvSpPr>
              <p:cNvPr id="67" name="Text Box 53"/>
              <p:cNvSpPr txBox="1">
                <a:spLocks noChangeArrowheads="1"/>
              </p:cNvSpPr>
              <p:nvPr/>
            </p:nvSpPr>
            <p:spPr bwMode="auto">
              <a:xfrm>
                <a:off x="2319" y="3382"/>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dirty="0" smtClean="0">
                    <a:solidFill>
                      <a:prstClr val="black"/>
                    </a:solidFill>
                    <a:cs typeface="Times New Roman" pitchFamily="18" charset="0"/>
                  </a:rPr>
                  <a:t>3</a:t>
                </a:r>
                <a:endParaRPr lang="en-US" sz="1056" kern="0" dirty="0">
                  <a:solidFill>
                    <a:prstClr val="black"/>
                  </a:solidFill>
                </a:endParaRPr>
              </a:p>
            </p:txBody>
          </p:sp>
          <p:sp>
            <p:nvSpPr>
              <p:cNvPr id="68" name="Text Box 52"/>
              <p:cNvSpPr txBox="1">
                <a:spLocks noChangeArrowheads="1"/>
              </p:cNvSpPr>
              <p:nvPr/>
            </p:nvSpPr>
            <p:spPr bwMode="auto">
              <a:xfrm>
                <a:off x="2608"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18</a:t>
                </a:r>
                <a:endParaRPr lang="en-US" sz="1056" kern="0">
                  <a:solidFill>
                    <a:prstClr val="black"/>
                  </a:solidFill>
                </a:endParaRPr>
              </a:p>
            </p:txBody>
          </p:sp>
          <p:sp>
            <p:nvSpPr>
              <p:cNvPr id="69" name="Text Box 51"/>
              <p:cNvSpPr txBox="1">
                <a:spLocks noChangeArrowheads="1"/>
              </p:cNvSpPr>
              <p:nvPr/>
            </p:nvSpPr>
            <p:spPr bwMode="auto">
              <a:xfrm>
                <a:off x="2031"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15</a:t>
                </a:r>
                <a:endParaRPr lang="en-US" sz="1056" kern="0">
                  <a:solidFill>
                    <a:prstClr val="black"/>
                  </a:solidFill>
                </a:endParaRPr>
              </a:p>
            </p:txBody>
          </p:sp>
          <p:sp>
            <p:nvSpPr>
              <p:cNvPr id="70" name="Text Box 50"/>
              <p:cNvSpPr txBox="1">
                <a:spLocks noChangeArrowheads="1"/>
              </p:cNvSpPr>
              <p:nvPr/>
            </p:nvSpPr>
            <p:spPr bwMode="auto">
              <a:xfrm>
                <a:off x="2319" y="3814"/>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dirty="0" smtClean="0">
                    <a:solidFill>
                      <a:prstClr val="black"/>
                    </a:solidFill>
                    <a:cs typeface="Times New Roman" pitchFamily="18" charset="0"/>
                  </a:rPr>
                  <a:t>0</a:t>
                </a:r>
                <a:endParaRPr lang="en-US" sz="1056" kern="0" dirty="0">
                  <a:solidFill>
                    <a:prstClr val="black"/>
                  </a:solidFill>
                </a:endParaRPr>
              </a:p>
            </p:txBody>
          </p:sp>
          <p:sp>
            <p:nvSpPr>
              <p:cNvPr id="71" name="Text Box 49"/>
              <p:cNvSpPr txBox="1">
                <a:spLocks noChangeArrowheads="1"/>
              </p:cNvSpPr>
              <p:nvPr/>
            </p:nvSpPr>
            <p:spPr bwMode="auto">
              <a:xfrm>
                <a:off x="2608"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18</a:t>
                </a:r>
                <a:endParaRPr lang="en-US" sz="1056" kern="0">
                  <a:solidFill>
                    <a:prstClr val="black"/>
                  </a:solidFill>
                </a:endParaRPr>
              </a:p>
            </p:txBody>
          </p:sp>
          <p:sp>
            <p:nvSpPr>
              <p:cNvPr id="72" name="Text Box 48"/>
              <p:cNvSpPr txBox="1">
                <a:spLocks noChangeArrowheads="1"/>
              </p:cNvSpPr>
              <p:nvPr/>
            </p:nvSpPr>
            <p:spPr bwMode="auto">
              <a:xfrm>
                <a:off x="2031" y="3599"/>
                <a:ext cx="865"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K</a:t>
                </a:r>
                <a:endParaRPr lang="en-US" sz="1056" kern="0">
                  <a:solidFill>
                    <a:prstClr val="black"/>
                  </a:solidFill>
                </a:endParaRPr>
              </a:p>
            </p:txBody>
          </p:sp>
        </p:grpSp>
        <p:grpSp>
          <p:nvGrpSpPr>
            <p:cNvPr id="21" name="Group 37"/>
            <p:cNvGrpSpPr>
              <a:grpSpLocks/>
            </p:cNvGrpSpPr>
            <p:nvPr/>
          </p:nvGrpSpPr>
          <p:grpSpPr bwMode="auto">
            <a:xfrm>
              <a:off x="9374" y="3672"/>
              <a:ext cx="865" cy="930"/>
              <a:chOff x="1815" y="4102"/>
              <a:chExt cx="865" cy="930"/>
            </a:xfrm>
          </p:grpSpPr>
          <p:sp>
            <p:nvSpPr>
              <p:cNvPr id="57" name="Text Box 46"/>
              <p:cNvSpPr txBox="1">
                <a:spLocks noChangeArrowheads="1"/>
              </p:cNvSpPr>
              <p:nvPr/>
            </p:nvSpPr>
            <p:spPr bwMode="auto">
              <a:xfrm>
                <a:off x="1815" y="4815"/>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0 R</a:t>
                </a:r>
                <a:endParaRPr lang="en-US" sz="1056" kern="0">
                  <a:solidFill>
                    <a:prstClr val="black"/>
                  </a:solidFill>
                </a:endParaRPr>
              </a:p>
            </p:txBody>
          </p:sp>
          <p:grpSp>
            <p:nvGrpSpPr>
              <p:cNvPr id="58" name="Group 38"/>
              <p:cNvGrpSpPr>
                <a:grpSpLocks/>
              </p:cNvGrpSpPr>
              <p:nvPr/>
            </p:nvGrpSpPr>
            <p:grpSpPr bwMode="auto">
              <a:xfrm>
                <a:off x="1815" y="4102"/>
                <a:ext cx="865" cy="649"/>
                <a:chOff x="2031" y="3382"/>
                <a:chExt cx="865" cy="649"/>
              </a:xfrm>
            </p:grpSpPr>
            <p:sp>
              <p:nvSpPr>
                <p:cNvPr id="59" name="Text Box 45"/>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18</a:t>
                  </a:r>
                  <a:endParaRPr lang="en-US" sz="1056" kern="0">
                    <a:solidFill>
                      <a:prstClr val="black"/>
                    </a:solidFill>
                  </a:endParaRPr>
                </a:p>
              </p:txBody>
            </p:sp>
            <p:sp>
              <p:nvSpPr>
                <p:cNvPr id="60" name="Text Box 44"/>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0</a:t>
                  </a:r>
                  <a:endParaRPr lang="en-US" sz="1056" kern="0">
                    <a:solidFill>
                      <a:prstClr val="black"/>
                    </a:solidFill>
                  </a:endParaRPr>
                </a:p>
              </p:txBody>
            </p:sp>
            <p:sp>
              <p:nvSpPr>
                <p:cNvPr id="61" name="Text Box 43"/>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18</a:t>
                  </a:r>
                  <a:endParaRPr lang="en-US" sz="1056" kern="0">
                    <a:solidFill>
                      <a:prstClr val="black"/>
                    </a:solidFill>
                  </a:endParaRPr>
                </a:p>
              </p:txBody>
            </p:sp>
            <p:sp>
              <p:nvSpPr>
                <p:cNvPr id="62" name="Text Box 42"/>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18</a:t>
                  </a:r>
                  <a:endParaRPr lang="en-US" sz="1056" kern="0">
                    <a:solidFill>
                      <a:prstClr val="black"/>
                    </a:solidFill>
                  </a:endParaRPr>
                </a:p>
              </p:txBody>
            </p:sp>
            <p:sp>
              <p:nvSpPr>
                <p:cNvPr id="63" name="Text Box 41"/>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0</a:t>
                  </a:r>
                  <a:endParaRPr lang="en-US" sz="1056" kern="0">
                    <a:solidFill>
                      <a:prstClr val="black"/>
                    </a:solidFill>
                  </a:endParaRPr>
                </a:p>
              </p:txBody>
            </p:sp>
            <p:sp>
              <p:nvSpPr>
                <p:cNvPr id="64" name="Text Box 40"/>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18</a:t>
                  </a:r>
                  <a:endParaRPr lang="en-US" sz="1056" kern="0">
                    <a:solidFill>
                      <a:prstClr val="black"/>
                    </a:solidFill>
                  </a:endParaRPr>
                </a:p>
              </p:txBody>
            </p:sp>
            <p:sp>
              <p:nvSpPr>
                <p:cNvPr id="65" name="Text Box 39"/>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FINISH</a:t>
                  </a:r>
                  <a:endParaRPr lang="en-US" sz="1056" kern="0">
                    <a:solidFill>
                      <a:prstClr val="black"/>
                    </a:solidFill>
                  </a:endParaRPr>
                </a:p>
              </p:txBody>
            </p:sp>
          </p:grpSp>
        </p:grpSp>
        <p:grpSp>
          <p:nvGrpSpPr>
            <p:cNvPr id="22" name="Group 27"/>
            <p:cNvGrpSpPr>
              <a:grpSpLocks/>
            </p:cNvGrpSpPr>
            <p:nvPr/>
          </p:nvGrpSpPr>
          <p:grpSpPr bwMode="auto">
            <a:xfrm>
              <a:off x="6782" y="5470"/>
              <a:ext cx="865" cy="935"/>
              <a:chOff x="1815" y="4102"/>
              <a:chExt cx="865" cy="935"/>
            </a:xfrm>
          </p:grpSpPr>
          <p:sp>
            <p:nvSpPr>
              <p:cNvPr id="48" name="Text Box 36"/>
              <p:cNvSpPr txBox="1">
                <a:spLocks noChangeArrowheads="1"/>
              </p:cNvSpPr>
              <p:nvPr/>
            </p:nvSpPr>
            <p:spPr bwMode="auto">
              <a:xfrm>
                <a:off x="1815" y="4820"/>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2 R</a:t>
                </a:r>
                <a:endParaRPr lang="en-US" sz="1056" kern="0">
                  <a:solidFill>
                    <a:prstClr val="black"/>
                  </a:solidFill>
                </a:endParaRPr>
              </a:p>
            </p:txBody>
          </p:sp>
          <p:grpSp>
            <p:nvGrpSpPr>
              <p:cNvPr id="49" name="Group 28"/>
              <p:cNvGrpSpPr>
                <a:grpSpLocks/>
              </p:cNvGrpSpPr>
              <p:nvPr/>
            </p:nvGrpSpPr>
            <p:grpSpPr bwMode="auto">
              <a:xfrm>
                <a:off x="1815" y="4102"/>
                <a:ext cx="865" cy="649"/>
                <a:chOff x="2031" y="3382"/>
                <a:chExt cx="865" cy="649"/>
              </a:xfrm>
            </p:grpSpPr>
            <p:sp>
              <p:nvSpPr>
                <p:cNvPr id="50" name="Text Box 35"/>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9</a:t>
                  </a:r>
                  <a:endParaRPr lang="en-US" sz="1056" kern="0">
                    <a:solidFill>
                      <a:prstClr val="black"/>
                    </a:solidFill>
                  </a:endParaRPr>
                </a:p>
              </p:txBody>
            </p:sp>
            <p:sp>
              <p:nvSpPr>
                <p:cNvPr id="51" name="Text Box 34"/>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dirty="0" smtClean="0">
                      <a:solidFill>
                        <a:prstClr val="black"/>
                      </a:solidFill>
                      <a:cs typeface="Times New Roman" pitchFamily="18" charset="0"/>
                    </a:rPr>
                    <a:t>5</a:t>
                  </a:r>
                  <a:endParaRPr lang="en-US" sz="1056" kern="0" dirty="0">
                    <a:solidFill>
                      <a:prstClr val="black"/>
                    </a:solidFill>
                  </a:endParaRPr>
                </a:p>
              </p:txBody>
            </p:sp>
            <p:sp>
              <p:nvSpPr>
                <p:cNvPr id="52" name="Text Box 33"/>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14</a:t>
                  </a:r>
                  <a:endParaRPr lang="en-US" sz="1056" kern="0">
                    <a:solidFill>
                      <a:prstClr val="black"/>
                    </a:solidFill>
                  </a:endParaRPr>
                </a:p>
              </p:txBody>
            </p:sp>
            <p:sp>
              <p:nvSpPr>
                <p:cNvPr id="53" name="Text Box 32"/>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13</a:t>
                  </a:r>
                  <a:endParaRPr lang="en-US" sz="1056" kern="0">
                    <a:solidFill>
                      <a:prstClr val="black"/>
                    </a:solidFill>
                  </a:endParaRPr>
                </a:p>
              </p:txBody>
            </p:sp>
            <p:sp>
              <p:nvSpPr>
                <p:cNvPr id="54" name="Text Box 31"/>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dirty="0" smtClean="0">
                      <a:solidFill>
                        <a:prstClr val="black"/>
                      </a:solidFill>
                      <a:cs typeface="Times New Roman" pitchFamily="18" charset="0"/>
                    </a:rPr>
                    <a:t>4</a:t>
                  </a:r>
                  <a:endParaRPr lang="en-US" sz="1056" kern="0" dirty="0">
                    <a:solidFill>
                      <a:prstClr val="black"/>
                    </a:solidFill>
                  </a:endParaRPr>
                </a:p>
              </p:txBody>
            </p:sp>
            <p:sp>
              <p:nvSpPr>
                <p:cNvPr id="55" name="Text Box 30"/>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18</a:t>
                  </a:r>
                  <a:endParaRPr lang="en-US" sz="1056" kern="0">
                    <a:solidFill>
                      <a:prstClr val="black"/>
                    </a:solidFill>
                  </a:endParaRPr>
                </a:p>
              </p:txBody>
            </p:sp>
            <p:sp>
              <p:nvSpPr>
                <p:cNvPr id="56" name="Text Box 29"/>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H</a:t>
                  </a:r>
                  <a:endParaRPr lang="en-US" sz="1056" kern="0">
                    <a:solidFill>
                      <a:prstClr val="black"/>
                    </a:solidFill>
                  </a:endParaRPr>
                </a:p>
              </p:txBody>
            </p:sp>
          </p:grpSp>
        </p:grpSp>
        <p:sp>
          <p:nvSpPr>
            <p:cNvPr id="23" name="Line 26"/>
            <p:cNvSpPr>
              <a:spLocks noChangeShapeType="1"/>
            </p:cNvSpPr>
            <p:nvPr/>
          </p:nvSpPr>
          <p:spPr bwMode="auto">
            <a:xfrm flipV="1">
              <a:off x="2464" y="3454"/>
              <a:ext cx="430" cy="936"/>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24" name="Line 25"/>
            <p:cNvSpPr>
              <a:spLocks noChangeShapeType="1"/>
            </p:cNvSpPr>
            <p:nvPr/>
          </p:nvSpPr>
          <p:spPr bwMode="auto">
            <a:xfrm>
              <a:off x="2464" y="4390"/>
              <a:ext cx="430" cy="1369"/>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25" name="Line 24"/>
            <p:cNvSpPr>
              <a:spLocks noChangeShapeType="1"/>
            </p:cNvSpPr>
            <p:nvPr/>
          </p:nvSpPr>
          <p:spPr bwMode="auto">
            <a:xfrm flipV="1">
              <a:off x="3759" y="2950"/>
              <a:ext cx="431" cy="504"/>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26" name="Line 23"/>
            <p:cNvSpPr>
              <a:spLocks noChangeShapeType="1"/>
            </p:cNvSpPr>
            <p:nvPr/>
          </p:nvSpPr>
          <p:spPr bwMode="auto">
            <a:xfrm>
              <a:off x="3759" y="3526"/>
              <a:ext cx="431" cy="506"/>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27" name="Line 22"/>
            <p:cNvSpPr>
              <a:spLocks noChangeShapeType="1"/>
            </p:cNvSpPr>
            <p:nvPr/>
          </p:nvSpPr>
          <p:spPr bwMode="auto">
            <a:xfrm>
              <a:off x="3759" y="5829"/>
              <a:ext cx="431" cy="1"/>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28" name="Line 21"/>
            <p:cNvSpPr>
              <a:spLocks noChangeShapeType="1"/>
            </p:cNvSpPr>
            <p:nvPr/>
          </p:nvSpPr>
          <p:spPr bwMode="auto">
            <a:xfrm>
              <a:off x="5055" y="2950"/>
              <a:ext cx="432" cy="0"/>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29" name="Line 20"/>
            <p:cNvSpPr>
              <a:spLocks noChangeShapeType="1"/>
            </p:cNvSpPr>
            <p:nvPr/>
          </p:nvSpPr>
          <p:spPr bwMode="auto">
            <a:xfrm>
              <a:off x="5055" y="3958"/>
              <a:ext cx="432" cy="1"/>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30" name="Line 19"/>
            <p:cNvSpPr>
              <a:spLocks noChangeShapeType="1"/>
            </p:cNvSpPr>
            <p:nvPr/>
          </p:nvSpPr>
          <p:spPr bwMode="auto">
            <a:xfrm>
              <a:off x="5055" y="4032"/>
              <a:ext cx="432" cy="1006"/>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31" name="Line 18"/>
            <p:cNvSpPr>
              <a:spLocks noChangeShapeType="1"/>
            </p:cNvSpPr>
            <p:nvPr/>
          </p:nvSpPr>
          <p:spPr bwMode="auto">
            <a:xfrm>
              <a:off x="5055" y="5830"/>
              <a:ext cx="1727" cy="1"/>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32" name="Line 17"/>
            <p:cNvSpPr>
              <a:spLocks noChangeShapeType="1"/>
            </p:cNvSpPr>
            <p:nvPr/>
          </p:nvSpPr>
          <p:spPr bwMode="auto">
            <a:xfrm>
              <a:off x="6352" y="5038"/>
              <a:ext cx="430" cy="721"/>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33" name="Line 16"/>
            <p:cNvSpPr>
              <a:spLocks noChangeShapeType="1"/>
            </p:cNvSpPr>
            <p:nvPr/>
          </p:nvSpPr>
          <p:spPr bwMode="auto">
            <a:xfrm>
              <a:off x="6352" y="2950"/>
              <a:ext cx="430" cy="1008"/>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34" name="Line 15"/>
            <p:cNvSpPr>
              <a:spLocks noChangeShapeType="1"/>
            </p:cNvSpPr>
            <p:nvPr/>
          </p:nvSpPr>
          <p:spPr bwMode="auto">
            <a:xfrm>
              <a:off x="6352" y="4032"/>
              <a:ext cx="430" cy="0"/>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35" name="Line 14"/>
            <p:cNvSpPr>
              <a:spLocks noChangeShapeType="1"/>
            </p:cNvSpPr>
            <p:nvPr/>
          </p:nvSpPr>
          <p:spPr bwMode="auto">
            <a:xfrm>
              <a:off x="7647" y="4030"/>
              <a:ext cx="432" cy="1"/>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36" name="Line 13"/>
            <p:cNvSpPr>
              <a:spLocks noChangeShapeType="1"/>
            </p:cNvSpPr>
            <p:nvPr/>
          </p:nvSpPr>
          <p:spPr bwMode="auto">
            <a:xfrm>
              <a:off x="8944" y="4030"/>
              <a:ext cx="430" cy="0"/>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grpSp>
          <p:nvGrpSpPr>
            <p:cNvPr id="37" name="Group 3"/>
            <p:cNvGrpSpPr>
              <a:grpSpLocks/>
            </p:cNvGrpSpPr>
            <p:nvPr/>
          </p:nvGrpSpPr>
          <p:grpSpPr bwMode="auto">
            <a:xfrm>
              <a:off x="8912" y="5399"/>
              <a:ext cx="1628" cy="937"/>
              <a:chOff x="1353" y="4102"/>
              <a:chExt cx="1628" cy="937"/>
            </a:xfrm>
          </p:grpSpPr>
          <p:grpSp>
            <p:nvGrpSpPr>
              <p:cNvPr id="39" name="Group 5"/>
              <p:cNvGrpSpPr>
                <a:grpSpLocks/>
              </p:cNvGrpSpPr>
              <p:nvPr/>
            </p:nvGrpSpPr>
            <p:grpSpPr bwMode="auto">
              <a:xfrm>
                <a:off x="1815" y="4102"/>
                <a:ext cx="865" cy="649"/>
                <a:chOff x="2031" y="3382"/>
                <a:chExt cx="865" cy="649"/>
              </a:xfrm>
            </p:grpSpPr>
            <p:sp>
              <p:nvSpPr>
                <p:cNvPr id="41" name="Text Box 12"/>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ES</a:t>
                  </a:r>
                  <a:endParaRPr lang="en-US" sz="1056" kern="0">
                    <a:solidFill>
                      <a:prstClr val="black"/>
                    </a:solidFill>
                  </a:endParaRPr>
                </a:p>
              </p:txBody>
            </p:sp>
            <p:sp>
              <p:nvSpPr>
                <p:cNvPr id="42" name="Text Box 11"/>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dirty="0" smtClean="0">
                      <a:solidFill>
                        <a:prstClr val="black"/>
                      </a:solidFill>
                      <a:cs typeface="Times New Roman" pitchFamily="18" charset="0"/>
                    </a:rPr>
                    <a:t>D</a:t>
                  </a:r>
                  <a:endParaRPr lang="en-US" sz="1056" kern="0" dirty="0">
                    <a:solidFill>
                      <a:prstClr val="black"/>
                    </a:solidFill>
                  </a:endParaRPr>
                </a:p>
              </p:txBody>
            </p:sp>
            <p:sp>
              <p:nvSpPr>
                <p:cNvPr id="43" name="Text Box 10"/>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EF</a:t>
                  </a:r>
                  <a:endParaRPr lang="en-US" sz="1056" kern="0">
                    <a:solidFill>
                      <a:prstClr val="black"/>
                    </a:solidFill>
                  </a:endParaRPr>
                </a:p>
              </p:txBody>
            </p:sp>
            <p:sp>
              <p:nvSpPr>
                <p:cNvPr id="44" name="Text Box 9"/>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LS</a:t>
                  </a:r>
                  <a:endParaRPr lang="en-US" sz="1056" kern="0">
                    <a:solidFill>
                      <a:prstClr val="black"/>
                    </a:solidFill>
                  </a:endParaRPr>
                </a:p>
              </p:txBody>
            </p:sp>
            <p:sp>
              <p:nvSpPr>
                <p:cNvPr id="45" name="Text Box 8"/>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dirty="0" smtClean="0">
                      <a:solidFill>
                        <a:prstClr val="black"/>
                      </a:solidFill>
                      <a:cs typeface="Times New Roman" pitchFamily="18" charset="0"/>
                    </a:rPr>
                    <a:t>TF</a:t>
                  </a:r>
                  <a:endParaRPr lang="en-US" sz="1056" kern="0" dirty="0">
                    <a:solidFill>
                      <a:prstClr val="black"/>
                    </a:solidFill>
                  </a:endParaRPr>
                </a:p>
              </p:txBody>
            </p:sp>
            <p:sp>
              <p:nvSpPr>
                <p:cNvPr id="46" name="Text Box 7"/>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LF</a:t>
                  </a:r>
                  <a:endParaRPr lang="en-US" sz="1056" kern="0">
                    <a:solidFill>
                      <a:prstClr val="black"/>
                    </a:solidFill>
                  </a:endParaRPr>
                </a:p>
              </p:txBody>
            </p:sp>
            <p:sp>
              <p:nvSpPr>
                <p:cNvPr id="47" name="Text Box 6"/>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Activity</a:t>
                  </a:r>
                  <a:endParaRPr lang="en-US" sz="1056" kern="0">
                    <a:solidFill>
                      <a:prstClr val="black"/>
                    </a:solidFill>
                  </a:endParaRPr>
                </a:p>
              </p:txBody>
            </p:sp>
          </p:grpSp>
          <p:sp>
            <p:nvSpPr>
              <p:cNvPr id="40" name="Text Box 4"/>
              <p:cNvSpPr txBox="1">
                <a:spLocks noChangeArrowheads="1"/>
              </p:cNvSpPr>
              <p:nvPr/>
            </p:nvSpPr>
            <p:spPr bwMode="auto">
              <a:xfrm>
                <a:off x="1353" y="4820"/>
                <a:ext cx="1628"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1056" kern="0">
                    <a:solidFill>
                      <a:prstClr val="black"/>
                    </a:solidFill>
                    <a:cs typeface="Times New Roman" pitchFamily="18" charset="0"/>
                  </a:rPr>
                  <a:t>Resource Type R</a:t>
                </a:r>
                <a:endParaRPr lang="en-US" sz="1056" kern="0">
                  <a:solidFill>
                    <a:prstClr val="black"/>
                  </a:solidFill>
                </a:endParaRPr>
              </a:p>
            </p:txBody>
          </p:sp>
        </p:grpSp>
        <p:sp>
          <p:nvSpPr>
            <p:cNvPr id="38" name="Line 2"/>
            <p:cNvSpPr>
              <a:spLocks noChangeShapeType="1"/>
            </p:cNvSpPr>
            <p:nvPr/>
          </p:nvSpPr>
          <p:spPr bwMode="auto">
            <a:xfrm flipV="1">
              <a:off x="7647" y="4102"/>
              <a:ext cx="1727" cy="1727"/>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grpSp>
    </p:spTree>
    <p:extLst>
      <p:ext uri="{BB962C8B-B14F-4D97-AF65-F5344CB8AC3E}">
        <p14:creationId xmlns:p14="http://schemas.microsoft.com/office/powerpoint/2010/main" val="33267287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p:cNvGraphicFramePr>
            <a:graphicFrameLocks noGrp="1"/>
          </p:cNvGraphicFramePr>
          <p:nvPr>
            <p:extLst>
              <p:ext uri="{D42A27DB-BD31-4B8C-83A1-F6EECF244321}">
                <p14:modId xmlns:p14="http://schemas.microsoft.com/office/powerpoint/2010/main" val="3707416983"/>
              </p:ext>
            </p:extLst>
          </p:nvPr>
        </p:nvGraphicFramePr>
        <p:xfrm>
          <a:off x="341972" y="1478713"/>
          <a:ext cx="8462009" cy="5237353"/>
        </p:xfrm>
        <a:graphic>
          <a:graphicData uri="http://schemas.openxmlformats.org/drawingml/2006/table">
            <a:tbl>
              <a:tblPr/>
              <a:tblGrid>
                <a:gridCol w="1118528"/>
                <a:gridCol w="386499"/>
                <a:gridCol w="386499"/>
                <a:gridCol w="386499"/>
                <a:gridCol w="386499"/>
                <a:gridCol w="386499"/>
                <a:gridCol w="386499"/>
                <a:gridCol w="386499"/>
                <a:gridCol w="386499"/>
                <a:gridCol w="386499"/>
                <a:gridCol w="386499"/>
                <a:gridCol w="386499"/>
                <a:gridCol w="386499"/>
                <a:gridCol w="386499"/>
                <a:gridCol w="386499"/>
                <a:gridCol w="386499"/>
                <a:gridCol w="386499"/>
                <a:gridCol w="386499"/>
                <a:gridCol w="386499"/>
                <a:gridCol w="386499"/>
              </a:tblGrid>
              <a:tr h="41770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FFFFFF"/>
                          </a:solidFill>
                          <a:latin typeface="Times New Roman" panose="02020603050405020304" pitchFamily="18" charset="0"/>
                          <a:ea typeface="Times New Roman"/>
                          <a:cs typeface="Times New Roman" panose="02020603050405020304" pitchFamily="18" charset="0"/>
                        </a:rPr>
                        <a:t>Time</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28575" cap="flat" cmpd="sng" algn="ctr">
                      <a:noFill/>
                      <a:prstDash val="solid"/>
                      <a:round/>
                      <a:headEnd type="none" w="med" len="med"/>
                      <a:tailEnd type="none" w="med" len="me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panose="02020603050405020304" pitchFamily="18" charset="0"/>
                          <a:ea typeface="Times New Roman"/>
                          <a:cs typeface="Times New Roman" panose="02020603050405020304" pitchFamily="18" charset="0"/>
                        </a:rPr>
                        <a:t>1</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panose="02020603050405020304" pitchFamily="18" charset="0"/>
                          <a:ea typeface="Times New Roman"/>
                          <a:cs typeface="Times New Roman" panose="02020603050405020304" pitchFamily="18" charset="0"/>
                        </a:rPr>
                        <a:t>2</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panose="02020603050405020304" pitchFamily="18" charset="0"/>
                          <a:ea typeface="Times New Roman"/>
                          <a:cs typeface="Times New Roman" panose="02020603050405020304" pitchFamily="18" charset="0"/>
                        </a:rPr>
                        <a:t>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panose="02020603050405020304" pitchFamily="18" charset="0"/>
                          <a:ea typeface="Times New Roman"/>
                          <a:cs typeface="Times New Roman" panose="02020603050405020304" pitchFamily="18" charset="0"/>
                        </a:rPr>
                        <a:t>4</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panose="02020603050405020304" pitchFamily="18" charset="0"/>
                          <a:ea typeface="Times New Roman"/>
                          <a:cs typeface="Times New Roman" panose="02020603050405020304" pitchFamily="18" charset="0"/>
                        </a:rPr>
                        <a:t>5</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panose="02020603050405020304" pitchFamily="18" charset="0"/>
                          <a:ea typeface="Times New Roman"/>
                          <a:cs typeface="Times New Roman" panose="02020603050405020304" pitchFamily="18" charset="0"/>
                        </a:rPr>
                        <a:t>6</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panose="02020603050405020304" pitchFamily="18" charset="0"/>
                          <a:ea typeface="Times New Roman"/>
                          <a:cs typeface="Times New Roman" panose="02020603050405020304" pitchFamily="18" charset="0"/>
                        </a:rPr>
                        <a:t>7</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panose="02020603050405020304" pitchFamily="18" charset="0"/>
                          <a:ea typeface="Times New Roman"/>
                          <a:cs typeface="Times New Roman" panose="02020603050405020304" pitchFamily="18" charset="0"/>
                        </a:rPr>
                        <a:t>8</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panose="02020603050405020304" pitchFamily="18" charset="0"/>
                          <a:ea typeface="Times New Roman"/>
                          <a:cs typeface="Times New Roman" panose="02020603050405020304" pitchFamily="18" charset="0"/>
                        </a:rPr>
                        <a:t>9</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panose="02020603050405020304" pitchFamily="18" charset="0"/>
                          <a:ea typeface="Times New Roman"/>
                          <a:cs typeface="Times New Roman" panose="02020603050405020304" pitchFamily="18" charset="0"/>
                        </a:rPr>
                        <a:t>10</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panose="02020603050405020304" pitchFamily="18" charset="0"/>
                          <a:ea typeface="Times New Roman"/>
                          <a:cs typeface="Times New Roman" panose="02020603050405020304" pitchFamily="18" charset="0"/>
                        </a:rPr>
                        <a:t>11</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panose="02020603050405020304" pitchFamily="18" charset="0"/>
                          <a:ea typeface="Times New Roman"/>
                          <a:cs typeface="Times New Roman" panose="02020603050405020304" pitchFamily="18" charset="0"/>
                        </a:rPr>
                        <a:t>12</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panose="02020603050405020304" pitchFamily="18" charset="0"/>
                          <a:ea typeface="Times New Roman"/>
                          <a:cs typeface="Times New Roman" panose="02020603050405020304" pitchFamily="18" charset="0"/>
                        </a:rPr>
                        <a:t>13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panose="02020603050405020304" pitchFamily="18" charset="0"/>
                          <a:ea typeface="Times New Roman"/>
                          <a:cs typeface="Times New Roman" panose="02020603050405020304" pitchFamily="18" charset="0"/>
                        </a:rPr>
                        <a:t>14</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panose="02020603050405020304" pitchFamily="18" charset="0"/>
                          <a:ea typeface="Times New Roman"/>
                          <a:cs typeface="Times New Roman" panose="02020603050405020304" pitchFamily="18" charset="0"/>
                        </a:rPr>
                        <a:t>15</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FFFFFF"/>
                          </a:solidFill>
                          <a:latin typeface="Times New Roman" panose="02020603050405020304" pitchFamily="18" charset="0"/>
                          <a:ea typeface="Times New Roman"/>
                          <a:cs typeface="Times New Roman" panose="02020603050405020304" pitchFamily="18" charset="0"/>
                        </a:rPr>
                        <a:t>16</a:t>
                      </a:r>
                      <a:endParaRPr lang="en-US" sz="120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FFFFFF"/>
                          </a:solidFill>
                          <a:latin typeface="Times New Roman" panose="02020603050405020304" pitchFamily="18" charset="0"/>
                          <a:ea typeface="Times New Roman"/>
                          <a:cs typeface="Times New Roman" panose="02020603050405020304" pitchFamily="18" charset="0"/>
                        </a:rPr>
                        <a:t>17</a:t>
                      </a:r>
                      <a:endParaRPr lang="en-US" sz="120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panose="02020603050405020304" pitchFamily="18" charset="0"/>
                          <a:ea typeface="Times New Roman"/>
                          <a:cs typeface="Times New Roman" panose="02020603050405020304" pitchFamily="18" charset="0"/>
                        </a:rPr>
                        <a:t>18</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r>
              <a:tr h="127329">
                <a:tc>
                  <a:txBody>
                    <a:body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27329">
                <a:tc>
                  <a:txBody>
                    <a:body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r>
                        <a:rPr kumimoji="0" lang="en-US" sz="900" b="1" kern="1200" dirty="0" smtClean="0">
                          <a:solidFill>
                            <a:srgbClr val="000000"/>
                          </a:solidFill>
                          <a:latin typeface="Times New Roman" panose="02020603050405020304" pitchFamily="18" charset="0"/>
                          <a:ea typeface="Times New Roman"/>
                          <a:cs typeface="Times New Roman" panose="02020603050405020304" pitchFamily="18" charset="0"/>
                        </a:rPr>
                        <a:t>A</a:t>
                      </a: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kumimoji="0" lang="en-US" sz="900" b="1" kern="1200" dirty="0" smtClean="0">
                          <a:solidFill>
                            <a:srgbClr val="000000"/>
                          </a:solidFill>
                          <a:latin typeface="Times New Roman" panose="02020603050405020304" pitchFamily="18" charset="0"/>
                          <a:ea typeface="Times New Roman"/>
                          <a:cs typeface="Times New Roman" panose="02020603050405020304" pitchFamily="18" charset="0"/>
                        </a:rPr>
                        <a:t>C</a:t>
                      </a: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rtl="0" eaLnBrk="1" latinLnBrk="0" hangingPunct="1">
                        <a:lnSpc>
                          <a:spcPct val="115000"/>
                        </a:lnSpc>
                        <a:spcAft>
                          <a:spcPts val="0"/>
                        </a:spcAft>
                      </a:pPr>
                      <a:r>
                        <a:rPr kumimoji="0" lang="en-US" sz="900" b="1" kern="1200" dirty="0" smtClean="0">
                          <a:solidFill>
                            <a:srgbClr val="000000"/>
                          </a:solidFill>
                          <a:latin typeface="Times New Roman" panose="02020603050405020304" pitchFamily="18" charset="0"/>
                          <a:ea typeface="Times New Roman"/>
                          <a:cs typeface="Times New Roman" panose="02020603050405020304" pitchFamily="18" charset="0"/>
                        </a:rPr>
                        <a:t>I</a:t>
                      </a: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rtl="0" eaLnBrk="1" latinLnBrk="0" hangingPunct="1">
                        <a:lnSpc>
                          <a:spcPct val="115000"/>
                        </a:lnSpc>
                        <a:spcAft>
                          <a:spcPts val="0"/>
                        </a:spcAft>
                      </a:pPr>
                      <a:r>
                        <a:rPr kumimoji="0" lang="en-US" sz="900" b="1" kern="1200" dirty="0" smtClean="0">
                          <a:solidFill>
                            <a:srgbClr val="000000"/>
                          </a:solidFill>
                          <a:latin typeface="Times New Roman" panose="02020603050405020304" pitchFamily="18" charset="0"/>
                          <a:ea typeface="Times New Roman"/>
                          <a:cs typeface="Times New Roman" panose="02020603050405020304" pitchFamily="18" charset="0"/>
                        </a:rPr>
                        <a:t>J</a:t>
                      </a: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r>
                        <a:rPr kumimoji="0" lang="en-US" sz="900" b="1" kern="1200" dirty="0" smtClean="0">
                          <a:solidFill>
                            <a:srgbClr val="000000"/>
                          </a:solidFill>
                          <a:latin typeface="Times New Roman" panose="02020603050405020304" pitchFamily="18" charset="0"/>
                          <a:ea typeface="Times New Roman"/>
                          <a:cs typeface="Times New Roman" panose="02020603050405020304" pitchFamily="18" charset="0"/>
                        </a:rPr>
                        <a:t>K</a:t>
                      </a: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905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panose="02020603050405020304" pitchFamily="18" charset="0"/>
                          <a:ea typeface="Times New Roman"/>
                          <a:cs typeface="Times New Roman" panose="02020603050405020304" pitchFamily="18" charset="0"/>
                        </a:rPr>
                        <a:t> </a:t>
                      </a:r>
                      <a:r>
                        <a:rPr lang="en-US" sz="9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1905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panose="02020603050405020304" pitchFamily="18" charset="0"/>
                          <a:ea typeface="Times New Roman"/>
                          <a:cs typeface="Times New Roman" panose="02020603050405020304" pitchFamily="18" charset="0"/>
                        </a:rPr>
                        <a:t> </a:t>
                      </a:r>
                      <a:r>
                        <a:rPr lang="en-US" sz="9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smtClean="0">
                          <a:solidFill>
                            <a:srgbClr val="000000"/>
                          </a:solidFill>
                          <a:latin typeface="Times New Roman" panose="02020603050405020304" pitchFamily="18" charset="0"/>
                          <a:ea typeface="Times New Roman"/>
                          <a:cs typeface="Times New Roman" panose="02020603050405020304" pitchFamily="18" charset="0"/>
                        </a:rPr>
                        <a:t>3</a:t>
                      </a:r>
                      <a:r>
                        <a:rPr lang="en-US" sz="900" b="1" dirty="0">
                          <a:solidFill>
                            <a:srgbClr val="000000"/>
                          </a:solidFill>
                          <a:latin typeface="Times New Roman" panose="02020603050405020304" pitchFamily="18" charset="0"/>
                          <a:ea typeface="Times New Roman"/>
                          <a:cs typeface="Times New Roman" panose="02020603050405020304" pitchFamily="18" charset="0"/>
                        </a:rPr>
                        <a:t> </a:t>
                      </a: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panose="02020603050405020304" pitchFamily="18" charset="0"/>
                          <a:ea typeface="Times New Roman"/>
                          <a:cs typeface="Times New Roman" panose="02020603050405020304" pitchFamily="18" charset="0"/>
                        </a:rPr>
                        <a:t> 3</a:t>
                      </a: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1905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panose="02020603050405020304" pitchFamily="18" charset="0"/>
                          <a:ea typeface="Times New Roman"/>
                          <a:cs typeface="Times New Roman" panose="02020603050405020304" pitchFamily="18" charset="0"/>
                        </a:rPr>
                        <a:t>3 </a:t>
                      </a: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panose="02020603050405020304" pitchFamily="18" charset="0"/>
                          <a:ea typeface="Times New Roman"/>
                          <a:cs typeface="Times New Roman" panose="02020603050405020304" pitchFamily="18" charset="0"/>
                        </a:rPr>
                        <a:t>3 </a:t>
                      </a: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panose="02020603050405020304" pitchFamily="18" charset="0"/>
                          <a:ea typeface="Times New Roman"/>
                          <a:cs typeface="Times New Roman" panose="02020603050405020304" pitchFamily="18" charset="0"/>
                        </a:rPr>
                        <a:t> 3</a:t>
                      </a: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panose="02020603050405020304" pitchFamily="18" charset="0"/>
                          <a:ea typeface="Times New Roman"/>
                          <a:cs typeface="Times New Roman" panose="02020603050405020304" pitchFamily="18" charset="0"/>
                        </a:rPr>
                        <a:t> 3</a:t>
                      </a: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panose="02020603050405020304" pitchFamily="18" charset="0"/>
                          <a:ea typeface="Times New Roman"/>
                          <a:cs typeface="Times New Roman" panose="02020603050405020304" pitchFamily="18" charset="0"/>
                        </a:rPr>
                        <a:t>3 </a:t>
                      </a: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panose="02020603050405020304" pitchFamily="18" charset="0"/>
                          <a:ea typeface="Times New Roman"/>
                          <a:cs typeface="Times New Roman" panose="02020603050405020304" pitchFamily="18" charset="0"/>
                        </a:rPr>
                        <a:t> </a:t>
                      </a:r>
                      <a:r>
                        <a:rPr lang="en-US" sz="9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1905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dirty="0" smtClean="0">
                          <a:latin typeface="Times New Roman" panose="02020603050405020304" pitchFamily="18" charset="0"/>
                          <a:ea typeface="Calibri"/>
                          <a:cs typeface="Times New Roman" panose="02020603050405020304" pitchFamily="18" charset="0"/>
                        </a:rPr>
                        <a:t>3</a:t>
                      </a: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smtClean="0">
                          <a:solidFill>
                            <a:srgbClr val="000000"/>
                          </a:solidFill>
                          <a:latin typeface="Times New Roman" panose="02020603050405020304" pitchFamily="18" charset="0"/>
                          <a:ea typeface="Times New Roman"/>
                          <a:cs typeface="Times New Roman" panose="02020603050405020304" pitchFamily="18" charset="0"/>
                        </a:rPr>
                        <a:t>4</a:t>
                      </a: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1905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smtClean="0">
                          <a:solidFill>
                            <a:srgbClr val="000000"/>
                          </a:solidFill>
                          <a:latin typeface="Times New Roman" panose="02020603050405020304" pitchFamily="18" charset="0"/>
                          <a:ea typeface="Times New Roman"/>
                          <a:cs typeface="Times New Roman" panose="02020603050405020304" pitchFamily="18" charset="0"/>
                        </a:rPr>
                        <a:t>4</a:t>
                      </a: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smtClean="0">
                          <a:solidFill>
                            <a:srgbClr val="000000"/>
                          </a:solidFill>
                          <a:latin typeface="Times New Roman" panose="02020603050405020304" pitchFamily="18" charset="0"/>
                          <a:ea typeface="Times New Roman"/>
                          <a:cs typeface="Times New Roman" panose="02020603050405020304" pitchFamily="18" charset="0"/>
                        </a:rPr>
                        <a:t>5</a:t>
                      </a: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1905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smtClean="0">
                          <a:solidFill>
                            <a:srgbClr val="000000"/>
                          </a:solidFill>
                          <a:latin typeface="Times New Roman" panose="02020603050405020304" pitchFamily="18" charset="0"/>
                          <a:ea typeface="Times New Roman"/>
                          <a:cs typeface="Times New Roman" panose="02020603050405020304" pitchFamily="18" charset="0"/>
                        </a:rPr>
                        <a:t>5</a:t>
                      </a: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smtClean="0">
                          <a:solidFill>
                            <a:srgbClr val="000000"/>
                          </a:solidFill>
                          <a:latin typeface="Times New Roman" panose="02020603050405020304" pitchFamily="18" charset="0"/>
                          <a:ea typeface="Times New Roman"/>
                          <a:cs typeface="Times New Roman" panose="02020603050405020304" pitchFamily="18" charset="0"/>
                        </a:rPr>
                        <a:t>5</a:t>
                      </a: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1905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D</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E</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dirty="0" smtClean="0">
                          <a:latin typeface="Times New Roman" panose="02020603050405020304" pitchFamily="18" charset="0"/>
                          <a:ea typeface="Calibri"/>
                          <a:cs typeface="Times New Roman" panose="02020603050405020304" pitchFamily="18" charset="0"/>
                        </a:rPr>
                        <a:t>4</a:t>
                      </a: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dirty="0" smtClean="0">
                          <a:latin typeface="Times New Roman" panose="02020603050405020304" pitchFamily="18" charset="0"/>
                          <a:ea typeface="Calibri"/>
                          <a:cs typeface="Times New Roman" panose="02020603050405020304" pitchFamily="18" charset="0"/>
                        </a:rPr>
                        <a:t>4</a:t>
                      </a: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dirty="0" smtClean="0">
                          <a:latin typeface="Times New Roman" panose="02020603050405020304" pitchFamily="18" charset="0"/>
                          <a:ea typeface="Calibri"/>
                          <a:cs typeface="Times New Roman" panose="02020603050405020304" pitchFamily="18" charset="0"/>
                        </a:rPr>
                        <a:t>2</a:t>
                      </a: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dirty="0" smtClean="0">
                          <a:latin typeface="Times New Roman" panose="02020603050405020304" pitchFamily="18" charset="0"/>
                          <a:ea typeface="Calibri"/>
                          <a:cs typeface="Times New Roman" panose="02020603050405020304" pitchFamily="18" charset="0"/>
                        </a:rPr>
                        <a:t>2</a:t>
                      </a: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dirty="0" smtClean="0">
                          <a:latin typeface="Times New Roman" panose="02020603050405020304" pitchFamily="18" charset="0"/>
                          <a:ea typeface="Calibri"/>
                          <a:cs typeface="Times New Roman" panose="02020603050405020304" pitchFamily="18" charset="0"/>
                        </a:rPr>
                        <a:t>2</a:t>
                      </a: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F</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a:solidFill>
                            <a:srgbClr val="000000"/>
                          </a:solidFill>
                          <a:latin typeface="Times New Roman" panose="02020603050405020304" pitchFamily="18" charset="0"/>
                          <a:ea typeface="Times New Roman"/>
                          <a:cs typeface="Times New Roman" panose="02020603050405020304" pitchFamily="18" charset="0"/>
                        </a:rPr>
                        <a:t> </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a:solidFill>
                            <a:srgbClr val="000000"/>
                          </a:solidFill>
                          <a:latin typeface="Times New Roman" panose="02020603050405020304" pitchFamily="18" charset="0"/>
                          <a:ea typeface="Times New Roman"/>
                          <a:cs typeface="Times New Roman" panose="02020603050405020304" pitchFamily="18" charset="0"/>
                        </a:rPr>
                        <a:t> </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a:solidFill>
                            <a:srgbClr val="000000"/>
                          </a:solidFill>
                          <a:latin typeface="Times New Roman" panose="02020603050405020304" pitchFamily="18" charset="0"/>
                          <a:ea typeface="Times New Roman"/>
                          <a:cs typeface="Times New Roman" panose="02020603050405020304" pitchFamily="18" charset="0"/>
                        </a:rPr>
                        <a:t> </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a:solidFill>
                            <a:srgbClr val="000000"/>
                          </a:solidFill>
                          <a:latin typeface="Times New Roman" panose="02020603050405020304" pitchFamily="18" charset="0"/>
                          <a:ea typeface="Times New Roman"/>
                          <a:cs typeface="Times New Roman" panose="02020603050405020304" pitchFamily="18" charset="0"/>
                        </a:rPr>
                        <a:t> </a:t>
                      </a: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1</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1</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1</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B</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G</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H</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R</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5</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9</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9</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9</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9</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9</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6</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5</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6</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4</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ΣR</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10</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15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24</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33</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42</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51</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60</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66</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71</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76</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81</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86</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92</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96</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101</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106</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111</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R</a:t>
                      </a:r>
                      <a:r>
                        <a:rPr lang="en-US" sz="1200" b="1" baseline="30000" dirty="0">
                          <a:solidFill>
                            <a:srgbClr val="0000CC"/>
                          </a:solidFill>
                          <a:latin typeface="Times New Roman" panose="02020603050405020304" pitchFamily="18" charset="0"/>
                          <a:ea typeface="Times New Roman"/>
                          <a:cs typeface="Times New Roman" panose="02020603050405020304" pitchFamily="18" charset="0"/>
                        </a:rPr>
                        <a:t>2</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81</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81</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81</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81</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81</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36</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36</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16</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lvl="0" indent="0" algn="ctr" defTabSz="914400" rtl="0" eaLnBrk="1" fontAlgn="auto" latinLnBrk="0" hangingPunct="1">
                        <a:lnSpc>
                          <a:spcPct val="115000"/>
                        </a:lnSpc>
                        <a:spcBef>
                          <a:spcPts val="0"/>
                        </a:spcBef>
                        <a:spcAft>
                          <a:spcPts val="0"/>
                        </a:spcAft>
                        <a:buClrTx/>
                        <a:buSzTx/>
                        <a:buFontTx/>
                        <a:buNone/>
                        <a:tabLst/>
                        <a:defRPr/>
                      </a:pPr>
                      <a:r>
                        <a:rPr kumimoji="0" lang="en-US" sz="1200" b="1" i="0" u="none" strike="noStrike" kern="1200" cap="none" spc="0" normalizeH="0" baseline="0" noProof="0" dirty="0" smtClean="0">
                          <a:ln>
                            <a:noFill/>
                          </a:ln>
                          <a:solidFill>
                            <a:srgbClr val="0000CC"/>
                          </a:solidFill>
                          <a:effectLst/>
                          <a:uLnTx/>
                          <a:uFillTx/>
                          <a:latin typeface="Times New Roman" panose="02020603050405020304" pitchFamily="18" charset="0"/>
                          <a:ea typeface="Times New Roman"/>
                          <a:cs typeface="Times New Roman" panose="02020603050405020304" pitchFamily="18" charset="0"/>
                        </a:rPr>
                        <a:t>ΣR</a:t>
                      </a:r>
                      <a:r>
                        <a:rPr kumimoji="0" lang="en-US" sz="1200" b="1" i="0" u="none" strike="noStrike" kern="1200" cap="none" spc="0" normalizeH="0" baseline="30000" noProof="0" dirty="0" smtClean="0">
                          <a:ln>
                            <a:noFill/>
                          </a:ln>
                          <a:solidFill>
                            <a:srgbClr val="0000CC"/>
                          </a:solidFill>
                          <a:effectLst/>
                          <a:uLnTx/>
                          <a:uFillTx/>
                          <a:latin typeface="Times New Roman" panose="02020603050405020304" pitchFamily="18" charset="0"/>
                          <a:ea typeface="Times New Roman"/>
                          <a:cs typeface="Times New Roman" panose="02020603050405020304" pitchFamily="18" charset="0"/>
                        </a:rPr>
                        <a:t>2</a:t>
                      </a:r>
                      <a:endParaRPr kumimoji="0" lang="en-US" sz="1200" b="0" i="0" u="none" strike="noStrike" kern="1200" cap="none" spc="0" normalizeH="0" baseline="0" noProof="0" dirty="0" smtClean="0">
                        <a:ln>
                          <a:noFill/>
                        </a:ln>
                        <a:solidFill>
                          <a:srgbClr val="0000CC"/>
                        </a:solidFill>
                        <a:effectLst/>
                        <a:uLnTx/>
                        <a:uFillTx/>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25</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50</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75</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156</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237</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318</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399</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480</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516</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541</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566</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591</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616</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652</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CC"/>
                          </a:solidFill>
                          <a:latin typeface="Times New Roman" panose="02020603050405020304" pitchFamily="18" charset="0"/>
                          <a:ea typeface="Calibri"/>
                          <a:cs typeface="Times New Roman" panose="02020603050405020304" pitchFamily="18" charset="0"/>
                        </a:rPr>
                        <a:t>668</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en-US" sz="1200" b="1" dirty="0" smtClean="0">
                          <a:solidFill>
                            <a:srgbClr val="0000CC"/>
                          </a:solidFill>
                          <a:latin typeface="Times New Roman" panose="02020603050405020304" pitchFamily="18" charset="0"/>
                          <a:ea typeface="Calibri"/>
                          <a:cs typeface="Times New Roman" panose="02020603050405020304" pitchFamily="18" charset="0"/>
                        </a:rPr>
                        <a:t>693</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CC"/>
                          </a:solidFill>
                          <a:latin typeface="Times New Roman" panose="02020603050405020304" pitchFamily="18" charset="0"/>
                          <a:ea typeface="Calibri"/>
                          <a:cs typeface="Times New Roman" panose="02020603050405020304" pitchFamily="18" charset="0"/>
                        </a:rPr>
                        <a:t>718</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en-US" sz="1200" b="1" i="1" u="sng" dirty="0" smtClean="0">
                          <a:solidFill>
                            <a:srgbClr val="FF0000"/>
                          </a:solidFill>
                          <a:latin typeface="Times New Roman" panose="02020603050405020304" pitchFamily="18" charset="0"/>
                          <a:ea typeface="Calibri"/>
                          <a:cs typeface="Times New Roman" panose="02020603050405020304" pitchFamily="18" charset="0"/>
                        </a:rPr>
                        <a:t>743</a:t>
                      </a:r>
                      <a:endParaRPr lang="en-US" sz="1200" b="1" i="1" u="sng" dirty="0">
                        <a:solidFill>
                          <a:srgbClr val="FF0000"/>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00" b="1" dirty="0" smtClean="0">
                          <a:solidFill>
                            <a:srgbClr val="000000"/>
                          </a:solidFill>
                          <a:latin typeface="Times New Roman" panose="02020603050405020304" pitchFamily="18" charset="0"/>
                          <a:ea typeface="Times New Roman"/>
                          <a:cs typeface="Times New Roman" panose="02020603050405020304" pitchFamily="18" charset="0"/>
                        </a:rPr>
                        <a:t>10aaa</a:t>
                      </a: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00" b="1" dirty="0">
                          <a:solidFill>
                            <a:srgbClr val="000000"/>
                          </a:solidFill>
                          <a:latin typeface="Times New Roman" panose="02020603050405020304" pitchFamily="18" charset="0"/>
                          <a:ea typeface="Times New Roman"/>
                          <a:cs typeface="Times New Roman" panose="02020603050405020304" pitchFamily="18" charset="0"/>
                        </a:rPr>
                        <a:t>9</a:t>
                      </a: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00" b="1" dirty="0">
                          <a:solidFill>
                            <a:srgbClr val="000000"/>
                          </a:solidFill>
                          <a:latin typeface="Times New Roman" panose="02020603050405020304" pitchFamily="18" charset="0"/>
                          <a:ea typeface="Times New Roman"/>
                          <a:cs typeface="Times New Roman" panose="02020603050405020304" pitchFamily="18" charset="0"/>
                        </a:rPr>
                        <a:t>8</a:t>
                      </a: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00" b="1" dirty="0">
                          <a:solidFill>
                            <a:srgbClr val="000000"/>
                          </a:solidFill>
                          <a:latin typeface="Times New Roman" panose="02020603050405020304" pitchFamily="18" charset="0"/>
                          <a:ea typeface="Times New Roman"/>
                          <a:cs typeface="Times New Roman" panose="02020603050405020304" pitchFamily="18" charset="0"/>
                        </a:rPr>
                        <a:t>7</a:t>
                      </a: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00" b="1" dirty="0">
                          <a:solidFill>
                            <a:srgbClr val="000000"/>
                          </a:solidFill>
                          <a:latin typeface="Times New Roman" panose="02020603050405020304" pitchFamily="18" charset="0"/>
                          <a:ea typeface="Times New Roman"/>
                          <a:cs typeface="Times New Roman" panose="02020603050405020304" pitchFamily="18" charset="0"/>
                        </a:rPr>
                        <a:t>6</a:t>
                      </a: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00" b="1" dirty="0">
                          <a:solidFill>
                            <a:srgbClr val="000000"/>
                          </a:solidFill>
                          <a:latin typeface="Times New Roman" panose="02020603050405020304" pitchFamily="18" charset="0"/>
                          <a:ea typeface="Times New Roman"/>
                          <a:cs typeface="Times New Roman" panose="02020603050405020304" pitchFamily="18" charset="0"/>
                        </a:rPr>
                        <a:t>5</a:t>
                      </a: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algn="ctr">
                        <a:lnSpc>
                          <a:spcPct val="115000"/>
                        </a:lnSpc>
                        <a:spcAft>
                          <a:spcPts val="0"/>
                        </a:spcAft>
                      </a:pPr>
                      <a:endParaRPr lang="en-US" sz="100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00" b="1" dirty="0">
                          <a:solidFill>
                            <a:srgbClr val="000000"/>
                          </a:solidFill>
                          <a:latin typeface="Times New Roman" panose="02020603050405020304" pitchFamily="18" charset="0"/>
                          <a:ea typeface="Times New Roman"/>
                          <a:cs typeface="Times New Roman" panose="02020603050405020304" pitchFamily="18" charset="0"/>
                        </a:rPr>
                        <a:t>4</a:t>
                      </a: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00" b="1" dirty="0">
                          <a:solidFill>
                            <a:srgbClr val="000000"/>
                          </a:solidFill>
                          <a:latin typeface="Times New Roman" panose="02020603050405020304" pitchFamily="18" charset="0"/>
                          <a:ea typeface="Times New Roman"/>
                          <a:cs typeface="Times New Roman" panose="02020603050405020304" pitchFamily="18" charset="0"/>
                        </a:rPr>
                        <a:t>3</a:t>
                      </a: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rowSpan="2" gridSpan="12">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indent="0" algn="l" defTabSz="914400" rtl="0" eaLnBrk="1" fontAlgn="auto" latinLnBrk="0" hangingPunct="1">
                        <a:lnSpc>
                          <a:spcPct val="115000"/>
                        </a:lnSpc>
                        <a:spcBef>
                          <a:spcPts val="0"/>
                        </a:spcBef>
                        <a:spcAft>
                          <a:spcPts val="0"/>
                        </a:spcAft>
                        <a:buClrTx/>
                        <a:buSzTx/>
                        <a:buFontTx/>
                        <a:buNone/>
                        <a:tabLst/>
                        <a:defRPr/>
                      </a:pPr>
                      <a:r>
                        <a:rPr lang="en-US" sz="1200" b="1" dirty="0" smtClean="0">
                          <a:solidFill>
                            <a:srgbClr val="990000"/>
                          </a:solidFill>
                          <a:effectLst>
                            <a:outerShdw blurRad="38100" dist="38100" dir="2700000" algn="tl">
                              <a:srgbClr val="C0C0C0"/>
                            </a:outerShdw>
                          </a:effectLst>
                          <a:latin typeface="Times New Roman" pitchFamily="18" charset="0"/>
                          <a:cs typeface="Times New Roman" pitchFamily="18" charset="0"/>
                        </a:rPr>
                        <a:t>Resource Loading Diagram = Resource Histogram</a:t>
                      </a:r>
                      <a:endParaRPr lang="en-US" sz="1200" b="1" i="0" u="none" dirty="0" smtClean="0">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rowSpan="2" h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rowSpan="2" h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rowSpan="2" h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rowSpan="2" h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rowSpan="2" h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rowSpan="2" h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rowSpan="2" h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rowSpan="2" h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rowSpan="2" hMerge="1">
                  <a:txBody>
                    <a:bodyPr/>
                    <a:lstStyle/>
                    <a:p>
                      <a:pPr>
                        <a:lnSpc>
                          <a:spcPct val="115000"/>
                        </a:lnSpc>
                      </a:pPr>
                      <a:endParaRPr lang="en-US" sz="120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rowSpan="2" hMerge="1">
                  <a:txBody>
                    <a:bodyPr/>
                    <a:lstStyle/>
                    <a:p>
                      <a:pPr algn="ctr">
                        <a:lnSpc>
                          <a:spcPct val="115000"/>
                        </a:lnSpc>
                        <a:spcAft>
                          <a:spcPts val="0"/>
                        </a:spcAft>
                      </a:pPr>
                      <a:endParaRPr lang="en-US" sz="1200" dirty="0">
                        <a:latin typeface="Calibri"/>
                        <a:ea typeface="Calibri"/>
                        <a:cs typeface="Arial"/>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rowSpan="2" hMerge="1">
                  <a:txBody>
                    <a:bodyPr/>
                    <a:lstStyle/>
                    <a:p>
                      <a:pPr>
                        <a:lnSpc>
                          <a:spcPct val="115000"/>
                        </a:lnSpc>
                      </a:pPr>
                      <a:endParaRPr lang="en-US" sz="120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00" b="1" dirty="0">
                          <a:solidFill>
                            <a:srgbClr val="000000"/>
                          </a:solidFill>
                          <a:latin typeface="Times New Roman" panose="02020603050405020304" pitchFamily="18" charset="0"/>
                          <a:ea typeface="Times New Roman"/>
                          <a:cs typeface="Times New Roman" panose="02020603050405020304" pitchFamily="18" charset="0"/>
                        </a:rPr>
                        <a:t>2</a:t>
                      </a: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gridSpan="12" v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hMerge="1" v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hMerge="1" vMerge="1">
                  <a:txBody>
                    <a:bodyPr/>
                    <a:lstStyle/>
                    <a:p>
                      <a:pPr>
                        <a:lnSpc>
                          <a:spcPct val="115000"/>
                        </a:lnSpc>
                      </a:pPr>
                      <a:endParaRPr lang="en-US" sz="120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hMerge="1" v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hMerge="1" v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hMerge="1" v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hMerge="1" v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hMerge="1" v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hMerge="1" v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hMerge="1" v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hMerge="1" vMerge="1">
                  <a:txBody>
                    <a:bodyPr/>
                    <a:lstStyle/>
                    <a:p>
                      <a:pPr algn="ctr">
                        <a:lnSpc>
                          <a:spcPct val="115000"/>
                        </a:lnSpc>
                        <a:spcAft>
                          <a:spcPts val="0"/>
                        </a:spcAft>
                      </a:pPr>
                      <a:endParaRPr lang="en-US" sz="1200" dirty="0">
                        <a:latin typeface="Calibri"/>
                        <a:ea typeface="Calibri"/>
                        <a:cs typeface="Arial"/>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hMerge="1" v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00" b="1" dirty="0">
                          <a:solidFill>
                            <a:srgbClr val="000000"/>
                          </a:solidFill>
                          <a:latin typeface="Times New Roman"/>
                          <a:ea typeface="Times New Roman"/>
                          <a:cs typeface="Arial"/>
                        </a:rPr>
                        <a:t>1</a:t>
                      </a:r>
                      <a:endParaRPr lang="en-US" sz="1000" dirty="0">
                        <a:latin typeface="Calibri"/>
                        <a:ea typeface="Calibri"/>
                        <a:cs typeface="Arial"/>
                      </a:endParaRPr>
                    </a:p>
                  </a:txBody>
                  <a:tcPr marL="24711" marR="24711"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Calibri"/>
                        <a:ea typeface="Calibri"/>
                        <a:cs typeface="Arial"/>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Calibri"/>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Calibri"/>
                        <a:ea typeface="Calibri"/>
                        <a:cs typeface="Arial"/>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algn="ctr">
                        <a:lnSpc>
                          <a:spcPct val="115000"/>
                        </a:lnSpc>
                        <a:spcAft>
                          <a:spcPts val="0"/>
                        </a:spcAft>
                      </a:pPr>
                      <a:endParaRPr lang="en-US" sz="1000" dirty="0">
                        <a:latin typeface="Calibri"/>
                        <a:ea typeface="Calibri"/>
                        <a:cs typeface="Arial"/>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grpSp>
        <p:nvGrpSpPr>
          <p:cNvPr id="6" name="Group 1"/>
          <p:cNvGrpSpPr>
            <a:grpSpLocks noChangeAspect="1"/>
          </p:cNvGrpSpPr>
          <p:nvPr/>
        </p:nvGrpSpPr>
        <p:grpSpPr bwMode="auto">
          <a:xfrm>
            <a:off x="6604986" y="1"/>
            <a:ext cx="3301014" cy="1367160"/>
            <a:chOff x="1455" y="2590"/>
            <a:chExt cx="9085" cy="3815"/>
          </a:xfrm>
        </p:grpSpPr>
        <p:sp>
          <p:nvSpPr>
            <p:cNvPr id="7" name="AutoShape 152"/>
            <p:cNvSpPr>
              <a:spLocks noChangeAspect="1" noChangeArrowheads="1" noTextEdit="1"/>
            </p:cNvSpPr>
            <p:nvPr/>
          </p:nvSpPr>
          <p:spPr bwMode="auto">
            <a:xfrm>
              <a:off x="1455" y="2590"/>
              <a:ext cx="9000" cy="3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grpSp>
          <p:nvGrpSpPr>
            <p:cNvPr id="8" name="Group 144"/>
            <p:cNvGrpSpPr>
              <a:grpSpLocks/>
            </p:cNvGrpSpPr>
            <p:nvPr/>
          </p:nvGrpSpPr>
          <p:grpSpPr bwMode="auto">
            <a:xfrm>
              <a:off x="2894" y="3166"/>
              <a:ext cx="865" cy="649"/>
              <a:chOff x="2031" y="3382"/>
              <a:chExt cx="865" cy="649"/>
            </a:xfrm>
          </p:grpSpPr>
          <p:sp>
            <p:nvSpPr>
              <p:cNvPr id="151" name="Text Box 151"/>
              <p:cNvSpPr txBox="1">
                <a:spLocks noChangeArrowheads="1"/>
              </p:cNvSpPr>
              <p:nvPr/>
            </p:nvSpPr>
            <p:spPr bwMode="auto">
              <a:xfrm>
                <a:off x="2031"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152" name="Text Box 150"/>
              <p:cNvSpPr txBox="1">
                <a:spLocks noChangeArrowheads="1"/>
              </p:cNvSpPr>
              <p:nvPr/>
            </p:nvSpPr>
            <p:spPr bwMode="auto">
              <a:xfrm>
                <a:off x="2319" y="3382"/>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dirty="0">
                    <a:solidFill>
                      <a:prstClr val="black"/>
                    </a:solidFill>
                    <a:cs typeface="Times New Roman" pitchFamily="18" charset="0"/>
                  </a:rPr>
                  <a:t>0</a:t>
                </a:r>
                <a:endParaRPr lang="en-US" sz="600" kern="0" dirty="0">
                  <a:solidFill>
                    <a:prstClr val="black"/>
                  </a:solidFill>
                </a:endParaRPr>
              </a:p>
            </p:txBody>
          </p:sp>
          <p:sp>
            <p:nvSpPr>
              <p:cNvPr id="153" name="Text Box 149"/>
              <p:cNvSpPr txBox="1">
                <a:spLocks noChangeArrowheads="1"/>
              </p:cNvSpPr>
              <p:nvPr/>
            </p:nvSpPr>
            <p:spPr bwMode="auto">
              <a:xfrm>
                <a:off x="2608"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a:t>
                </a:r>
                <a:endParaRPr lang="en-US" sz="600" kern="0">
                  <a:solidFill>
                    <a:prstClr val="black"/>
                  </a:solidFill>
                </a:endParaRPr>
              </a:p>
            </p:txBody>
          </p:sp>
          <p:sp>
            <p:nvSpPr>
              <p:cNvPr id="154" name="Text Box 148"/>
              <p:cNvSpPr txBox="1">
                <a:spLocks noChangeArrowheads="1"/>
              </p:cNvSpPr>
              <p:nvPr/>
            </p:nvSpPr>
            <p:spPr bwMode="auto">
              <a:xfrm>
                <a:off x="2031"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155" name="Text Box 147"/>
              <p:cNvSpPr txBox="1">
                <a:spLocks noChangeArrowheads="1"/>
              </p:cNvSpPr>
              <p:nvPr/>
            </p:nvSpPr>
            <p:spPr bwMode="auto">
              <a:xfrm>
                <a:off x="2319" y="3814"/>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a:t>
                </a:r>
                <a:endParaRPr lang="en-US" sz="600" kern="0">
                  <a:solidFill>
                    <a:prstClr val="black"/>
                  </a:solidFill>
                </a:endParaRPr>
              </a:p>
            </p:txBody>
          </p:sp>
          <p:sp>
            <p:nvSpPr>
              <p:cNvPr id="156" name="Text Box 146"/>
              <p:cNvSpPr txBox="1">
                <a:spLocks noChangeArrowheads="1"/>
              </p:cNvSpPr>
              <p:nvPr/>
            </p:nvSpPr>
            <p:spPr bwMode="auto">
              <a:xfrm>
                <a:off x="2608"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a:t>
                </a:r>
                <a:endParaRPr lang="en-US" sz="600" kern="0">
                  <a:solidFill>
                    <a:prstClr val="black"/>
                  </a:solidFill>
                </a:endParaRPr>
              </a:p>
            </p:txBody>
          </p:sp>
          <p:sp>
            <p:nvSpPr>
              <p:cNvPr id="157" name="Text Box 145"/>
              <p:cNvSpPr txBox="1">
                <a:spLocks noChangeArrowheads="1"/>
              </p:cNvSpPr>
              <p:nvPr/>
            </p:nvSpPr>
            <p:spPr bwMode="auto">
              <a:xfrm>
                <a:off x="2031" y="3599"/>
                <a:ext cx="865"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dirty="0">
                    <a:solidFill>
                      <a:prstClr val="black"/>
                    </a:solidFill>
                    <a:cs typeface="Times New Roman" pitchFamily="18" charset="0"/>
                  </a:rPr>
                  <a:t>A</a:t>
                </a:r>
                <a:endParaRPr lang="en-US" sz="600" kern="0" dirty="0">
                  <a:solidFill>
                    <a:prstClr val="black"/>
                  </a:solidFill>
                </a:endParaRPr>
              </a:p>
            </p:txBody>
          </p:sp>
        </p:grpSp>
        <p:sp>
          <p:nvSpPr>
            <p:cNvPr id="9" name="Text Box 143"/>
            <p:cNvSpPr txBox="1">
              <a:spLocks noChangeArrowheads="1"/>
            </p:cNvSpPr>
            <p:nvPr/>
          </p:nvSpPr>
          <p:spPr bwMode="auto">
            <a:xfrm>
              <a:off x="2894" y="3899"/>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 R</a:t>
              </a:r>
              <a:endParaRPr lang="en-US" sz="600" kern="0">
                <a:solidFill>
                  <a:prstClr val="black"/>
                </a:solidFill>
              </a:endParaRPr>
            </a:p>
          </p:txBody>
        </p:sp>
        <p:grpSp>
          <p:nvGrpSpPr>
            <p:cNvPr id="10" name="Group 133"/>
            <p:cNvGrpSpPr>
              <a:grpSpLocks/>
            </p:cNvGrpSpPr>
            <p:nvPr/>
          </p:nvGrpSpPr>
          <p:grpSpPr bwMode="auto">
            <a:xfrm>
              <a:off x="1599" y="4102"/>
              <a:ext cx="865" cy="916"/>
              <a:chOff x="1815" y="4102"/>
              <a:chExt cx="865" cy="916"/>
            </a:xfrm>
          </p:grpSpPr>
          <p:sp>
            <p:nvSpPr>
              <p:cNvPr id="142" name="Text Box 142"/>
              <p:cNvSpPr txBox="1">
                <a:spLocks noChangeArrowheads="1"/>
              </p:cNvSpPr>
              <p:nvPr/>
            </p:nvSpPr>
            <p:spPr bwMode="auto">
              <a:xfrm>
                <a:off x="1815" y="4801"/>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 R</a:t>
                </a:r>
                <a:endParaRPr lang="en-US" sz="600" kern="0">
                  <a:solidFill>
                    <a:prstClr val="black"/>
                  </a:solidFill>
                </a:endParaRPr>
              </a:p>
            </p:txBody>
          </p:sp>
          <p:grpSp>
            <p:nvGrpSpPr>
              <p:cNvPr id="143" name="Group 134"/>
              <p:cNvGrpSpPr>
                <a:grpSpLocks/>
              </p:cNvGrpSpPr>
              <p:nvPr/>
            </p:nvGrpSpPr>
            <p:grpSpPr bwMode="auto">
              <a:xfrm>
                <a:off x="1815" y="4102"/>
                <a:ext cx="865" cy="649"/>
                <a:chOff x="2031" y="3382"/>
                <a:chExt cx="865" cy="649"/>
              </a:xfrm>
            </p:grpSpPr>
            <p:sp>
              <p:nvSpPr>
                <p:cNvPr id="144" name="Text Box 141"/>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dirty="0">
                      <a:solidFill>
                        <a:prstClr val="black"/>
                      </a:solidFill>
                      <a:cs typeface="Times New Roman" pitchFamily="18" charset="0"/>
                    </a:rPr>
                    <a:t>0</a:t>
                  </a:r>
                  <a:endParaRPr lang="en-US" sz="600" kern="0" dirty="0">
                    <a:solidFill>
                      <a:prstClr val="black"/>
                    </a:solidFill>
                  </a:endParaRPr>
                </a:p>
              </p:txBody>
            </p:sp>
            <p:sp>
              <p:nvSpPr>
                <p:cNvPr id="145" name="Text Box 140"/>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146" name="Text Box 139"/>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147" name="Text Box 138"/>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148" name="Text Box 137"/>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149" name="Text Box 136"/>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150" name="Text Box 135"/>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START</a:t>
                  </a:r>
                  <a:endParaRPr lang="en-US" sz="600" kern="0">
                    <a:solidFill>
                      <a:prstClr val="black"/>
                    </a:solidFill>
                  </a:endParaRPr>
                </a:p>
              </p:txBody>
            </p:sp>
          </p:grpSp>
        </p:grpSp>
        <p:grpSp>
          <p:nvGrpSpPr>
            <p:cNvPr id="11" name="Group 123"/>
            <p:cNvGrpSpPr>
              <a:grpSpLocks/>
            </p:cNvGrpSpPr>
            <p:nvPr/>
          </p:nvGrpSpPr>
          <p:grpSpPr bwMode="auto">
            <a:xfrm>
              <a:off x="2894" y="5470"/>
              <a:ext cx="865" cy="935"/>
              <a:chOff x="3255" y="4968"/>
              <a:chExt cx="865" cy="935"/>
            </a:xfrm>
          </p:grpSpPr>
          <p:sp>
            <p:nvSpPr>
              <p:cNvPr id="133" name="Text Box 132"/>
              <p:cNvSpPr txBox="1">
                <a:spLocks noChangeArrowheads="1"/>
              </p:cNvSpPr>
              <p:nvPr/>
            </p:nvSpPr>
            <p:spPr bwMode="auto">
              <a:xfrm>
                <a:off x="3255" y="5686"/>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2 R</a:t>
                </a:r>
                <a:endParaRPr lang="en-US" sz="600" kern="0">
                  <a:solidFill>
                    <a:prstClr val="black"/>
                  </a:solidFill>
                </a:endParaRPr>
              </a:p>
            </p:txBody>
          </p:sp>
          <p:grpSp>
            <p:nvGrpSpPr>
              <p:cNvPr id="134" name="Group 124"/>
              <p:cNvGrpSpPr>
                <a:grpSpLocks/>
              </p:cNvGrpSpPr>
              <p:nvPr/>
            </p:nvGrpSpPr>
            <p:grpSpPr bwMode="auto">
              <a:xfrm>
                <a:off x="3255" y="4968"/>
                <a:ext cx="865" cy="649"/>
                <a:chOff x="2031" y="3382"/>
                <a:chExt cx="865" cy="649"/>
              </a:xfrm>
            </p:grpSpPr>
            <p:sp>
              <p:nvSpPr>
                <p:cNvPr id="135" name="Text Box 131"/>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136" name="Text Box 130"/>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4</a:t>
                  </a:r>
                  <a:endParaRPr lang="en-US" sz="600" kern="0">
                    <a:solidFill>
                      <a:prstClr val="black"/>
                    </a:solidFill>
                  </a:endParaRPr>
                </a:p>
              </p:txBody>
            </p:sp>
            <p:sp>
              <p:nvSpPr>
                <p:cNvPr id="137" name="Text Box 129"/>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a:t>
                  </a:r>
                  <a:endParaRPr lang="en-US" sz="600" kern="0">
                    <a:solidFill>
                      <a:prstClr val="black"/>
                    </a:solidFill>
                  </a:endParaRPr>
                </a:p>
              </p:txBody>
            </p:sp>
            <p:sp>
              <p:nvSpPr>
                <p:cNvPr id="138" name="Text Box 128"/>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4</a:t>
                  </a:r>
                  <a:endParaRPr lang="en-US" sz="600" kern="0">
                    <a:solidFill>
                      <a:prstClr val="black"/>
                    </a:solidFill>
                  </a:endParaRPr>
                </a:p>
              </p:txBody>
            </p:sp>
            <p:sp>
              <p:nvSpPr>
                <p:cNvPr id="139" name="Text Box 127"/>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a:t>
                  </a:r>
                  <a:endParaRPr lang="en-US" sz="600" kern="0">
                    <a:solidFill>
                      <a:prstClr val="black"/>
                    </a:solidFill>
                  </a:endParaRPr>
                </a:p>
              </p:txBody>
            </p:sp>
            <p:sp>
              <p:nvSpPr>
                <p:cNvPr id="140" name="Text Box 126"/>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9</a:t>
                  </a:r>
                  <a:endParaRPr lang="en-US" sz="600" kern="0">
                    <a:solidFill>
                      <a:prstClr val="black"/>
                    </a:solidFill>
                  </a:endParaRPr>
                </a:p>
              </p:txBody>
            </p:sp>
            <p:sp>
              <p:nvSpPr>
                <p:cNvPr id="141" name="Text Box 125"/>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B</a:t>
                  </a:r>
                  <a:endParaRPr lang="en-US" sz="600" kern="0">
                    <a:solidFill>
                      <a:prstClr val="black"/>
                    </a:solidFill>
                  </a:endParaRPr>
                </a:p>
              </p:txBody>
            </p:sp>
          </p:grpSp>
        </p:grpSp>
        <p:sp>
          <p:nvSpPr>
            <p:cNvPr id="12" name="Text Box 122"/>
            <p:cNvSpPr txBox="1">
              <a:spLocks noChangeArrowheads="1"/>
            </p:cNvSpPr>
            <p:nvPr/>
          </p:nvSpPr>
          <p:spPr bwMode="auto">
            <a:xfrm>
              <a:off x="4190" y="3344"/>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 R</a:t>
              </a:r>
              <a:endParaRPr lang="en-US" sz="600" kern="0">
                <a:solidFill>
                  <a:prstClr val="black"/>
                </a:solidFill>
              </a:endParaRPr>
            </a:p>
          </p:txBody>
        </p:sp>
        <p:grpSp>
          <p:nvGrpSpPr>
            <p:cNvPr id="13" name="Group 114"/>
            <p:cNvGrpSpPr>
              <a:grpSpLocks/>
            </p:cNvGrpSpPr>
            <p:nvPr/>
          </p:nvGrpSpPr>
          <p:grpSpPr bwMode="auto">
            <a:xfrm>
              <a:off x="4190" y="2660"/>
              <a:ext cx="865" cy="649"/>
              <a:chOff x="2031" y="3382"/>
              <a:chExt cx="865" cy="649"/>
            </a:xfrm>
          </p:grpSpPr>
          <p:sp>
            <p:nvSpPr>
              <p:cNvPr id="126" name="Text Box 121"/>
              <p:cNvSpPr txBox="1">
                <a:spLocks noChangeArrowheads="1"/>
              </p:cNvSpPr>
              <p:nvPr/>
            </p:nvSpPr>
            <p:spPr bwMode="auto">
              <a:xfrm>
                <a:off x="2031"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a:t>
                </a:r>
                <a:endParaRPr lang="en-US" sz="600" kern="0">
                  <a:solidFill>
                    <a:prstClr val="black"/>
                  </a:solidFill>
                </a:endParaRPr>
              </a:p>
            </p:txBody>
          </p:sp>
          <p:sp>
            <p:nvSpPr>
              <p:cNvPr id="127" name="Text Box 120"/>
              <p:cNvSpPr txBox="1">
                <a:spLocks noChangeArrowheads="1"/>
              </p:cNvSpPr>
              <p:nvPr/>
            </p:nvSpPr>
            <p:spPr bwMode="auto">
              <a:xfrm>
                <a:off x="2319" y="3382"/>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128" name="Text Box 119"/>
              <p:cNvSpPr txBox="1">
                <a:spLocks noChangeArrowheads="1"/>
              </p:cNvSpPr>
              <p:nvPr/>
            </p:nvSpPr>
            <p:spPr bwMode="auto">
              <a:xfrm>
                <a:off x="2608"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9</a:t>
                </a:r>
                <a:endParaRPr lang="en-US" sz="600" kern="0">
                  <a:solidFill>
                    <a:prstClr val="black"/>
                  </a:solidFill>
                </a:endParaRPr>
              </a:p>
            </p:txBody>
          </p:sp>
          <p:sp>
            <p:nvSpPr>
              <p:cNvPr id="129" name="Text Box 118"/>
              <p:cNvSpPr txBox="1">
                <a:spLocks noChangeArrowheads="1"/>
              </p:cNvSpPr>
              <p:nvPr/>
            </p:nvSpPr>
            <p:spPr bwMode="auto">
              <a:xfrm>
                <a:off x="2031"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dirty="0">
                    <a:solidFill>
                      <a:prstClr val="black"/>
                    </a:solidFill>
                    <a:cs typeface="Times New Roman" pitchFamily="18" charset="0"/>
                  </a:rPr>
                  <a:t>3</a:t>
                </a:r>
                <a:endParaRPr lang="en-US" sz="600" kern="0" dirty="0">
                  <a:solidFill>
                    <a:prstClr val="black"/>
                  </a:solidFill>
                </a:endParaRPr>
              </a:p>
            </p:txBody>
          </p:sp>
          <p:sp>
            <p:nvSpPr>
              <p:cNvPr id="130" name="Text Box 117"/>
              <p:cNvSpPr txBox="1">
                <a:spLocks noChangeArrowheads="1"/>
              </p:cNvSpPr>
              <p:nvPr/>
            </p:nvSpPr>
            <p:spPr bwMode="auto">
              <a:xfrm>
                <a:off x="2319" y="3814"/>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6</a:t>
                </a:r>
                <a:endParaRPr lang="en-US" sz="600" kern="0">
                  <a:solidFill>
                    <a:prstClr val="black"/>
                  </a:solidFill>
                </a:endParaRPr>
              </a:p>
            </p:txBody>
          </p:sp>
          <p:sp>
            <p:nvSpPr>
              <p:cNvPr id="131" name="Text Box 116"/>
              <p:cNvSpPr txBox="1">
                <a:spLocks noChangeArrowheads="1"/>
              </p:cNvSpPr>
              <p:nvPr/>
            </p:nvSpPr>
            <p:spPr bwMode="auto">
              <a:xfrm>
                <a:off x="2608"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9</a:t>
                </a:r>
                <a:endParaRPr lang="en-US" sz="600" kern="0">
                  <a:solidFill>
                    <a:prstClr val="black"/>
                  </a:solidFill>
                </a:endParaRPr>
              </a:p>
            </p:txBody>
          </p:sp>
          <p:sp>
            <p:nvSpPr>
              <p:cNvPr id="132" name="Text Box 115"/>
              <p:cNvSpPr txBox="1">
                <a:spLocks noChangeArrowheads="1"/>
              </p:cNvSpPr>
              <p:nvPr/>
            </p:nvSpPr>
            <p:spPr bwMode="auto">
              <a:xfrm>
                <a:off x="2031" y="3599"/>
                <a:ext cx="865"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C</a:t>
                </a:r>
                <a:endParaRPr lang="en-US" sz="600" kern="0">
                  <a:solidFill>
                    <a:prstClr val="black"/>
                  </a:solidFill>
                </a:endParaRPr>
              </a:p>
            </p:txBody>
          </p:sp>
        </p:grpSp>
        <p:grpSp>
          <p:nvGrpSpPr>
            <p:cNvPr id="14" name="Group 104"/>
            <p:cNvGrpSpPr>
              <a:grpSpLocks/>
            </p:cNvGrpSpPr>
            <p:nvPr/>
          </p:nvGrpSpPr>
          <p:grpSpPr bwMode="auto">
            <a:xfrm>
              <a:off x="4190" y="3670"/>
              <a:ext cx="865" cy="932"/>
              <a:chOff x="1815" y="4102"/>
              <a:chExt cx="865" cy="932"/>
            </a:xfrm>
          </p:grpSpPr>
          <p:sp>
            <p:nvSpPr>
              <p:cNvPr id="117" name="Text Box 113"/>
              <p:cNvSpPr txBox="1">
                <a:spLocks noChangeArrowheads="1"/>
              </p:cNvSpPr>
              <p:nvPr/>
            </p:nvSpPr>
            <p:spPr bwMode="auto">
              <a:xfrm>
                <a:off x="1815" y="4817"/>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4 R</a:t>
                </a:r>
                <a:endParaRPr lang="en-US" sz="600" kern="0">
                  <a:solidFill>
                    <a:prstClr val="black"/>
                  </a:solidFill>
                </a:endParaRPr>
              </a:p>
            </p:txBody>
          </p:sp>
          <p:grpSp>
            <p:nvGrpSpPr>
              <p:cNvPr id="118" name="Group 105"/>
              <p:cNvGrpSpPr>
                <a:grpSpLocks/>
              </p:cNvGrpSpPr>
              <p:nvPr/>
            </p:nvGrpSpPr>
            <p:grpSpPr bwMode="auto">
              <a:xfrm>
                <a:off x="1815" y="4102"/>
                <a:ext cx="865" cy="649"/>
                <a:chOff x="2031" y="3382"/>
                <a:chExt cx="865" cy="649"/>
              </a:xfrm>
            </p:grpSpPr>
            <p:sp>
              <p:nvSpPr>
                <p:cNvPr id="119" name="Text Box 112"/>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a:t>
                  </a:r>
                  <a:endParaRPr lang="en-US" sz="600" kern="0">
                    <a:solidFill>
                      <a:prstClr val="black"/>
                    </a:solidFill>
                  </a:endParaRPr>
                </a:p>
              </p:txBody>
            </p:sp>
            <p:sp>
              <p:nvSpPr>
                <p:cNvPr id="120" name="Text Box 111"/>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a:t>
                  </a:r>
                  <a:endParaRPr lang="en-US" sz="600" kern="0">
                    <a:solidFill>
                      <a:prstClr val="black"/>
                    </a:solidFill>
                  </a:endParaRPr>
                </a:p>
              </p:txBody>
            </p:sp>
            <p:sp>
              <p:nvSpPr>
                <p:cNvPr id="121" name="Text Box 110"/>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a:t>
                  </a:r>
                  <a:endParaRPr lang="en-US" sz="600" kern="0">
                    <a:solidFill>
                      <a:prstClr val="black"/>
                    </a:solidFill>
                  </a:endParaRPr>
                </a:p>
              </p:txBody>
            </p:sp>
            <p:sp>
              <p:nvSpPr>
                <p:cNvPr id="122" name="Text Box 109"/>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8</a:t>
                  </a:r>
                  <a:endParaRPr lang="en-US" sz="600" kern="0">
                    <a:solidFill>
                      <a:prstClr val="black"/>
                    </a:solidFill>
                  </a:endParaRPr>
                </a:p>
              </p:txBody>
            </p:sp>
            <p:sp>
              <p:nvSpPr>
                <p:cNvPr id="123" name="Text Box 108"/>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2</a:t>
                  </a:r>
                  <a:endParaRPr lang="en-US" sz="600" kern="0">
                    <a:solidFill>
                      <a:prstClr val="black"/>
                    </a:solidFill>
                  </a:endParaRPr>
                </a:p>
              </p:txBody>
            </p:sp>
            <p:sp>
              <p:nvSpPr>
                <p:cNvPr id="124" name="Text Box 107"/>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10</a:t>
                  </a:r>
                  <a:endParaRPr lang="en-US" sz="600" kern="0">
                    <a:solidFill>
                      <a:prstClr val="black"/>
                    </a:solidFill>
                  </a:endParaRPr>
                </a:p>
              </p:txBody>
            </p:sp>
            <p:sp>
              <p:nvSpPr>
                <p:cNvPr id="125" name="Text Box 106"/>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D</a:t>
                  </a:r>
                  <a:endParaRPr lang="en-US" sz="600" kern="0">
                    <a:solidFill>
                      <a:prstClr val="black"/>
                    </a:solidFill>
                  </a:endParaRPr>
                </a:p>
              </p:txBody>
            </p:sp>
          </p:grpSp>
        </p:grpSp>
        <p:grpSp>
          <p:nvGrpSpPr>
            <p:cNvPr id="15" name="Group 94"/>
            <p:cNvGrpSpPr>
              <a:grpSpLocks/>
            </p:cNvGrpSpPr>
            <p:nvPr/>
          </p:nvGrpSpPr>
          <p:grpSpPr bwMode="auto">
            <a:xfrm>
              <a:off x="4190" y="5470"/>
              <a:ext cx="865" cy="935"/>
              <a:chOff x="1815" y="4102"/>
              <a:chExt cx="865" cy="935"/>
            </a:xfrm>
          </p:grpSpPr>
          <p:sp>
            <p:nvSpPr>
              <p:cNvPr id="108" name="Text Box 103"/>
              <p:cNvSpPr txBox="1">
                <a:spLocks noChangeArrowheads="1"/>
              </p:cNvSpPr>
              <p:nvPr/>
            </p:nvSpPr>
            <p:spPr bwMode="auto">
              <a:xfrm>
                <a:off x="1815" y="4820"/>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 R</a:t>
                </a:r>
                <a:endParaRPr lang="en-US" sz="600" kern="0">
                  <a:solidFill>
                    <a:prstClr val="black"/>
                  </a:solidFill>
                </a:endParaRPr>
              </a:p>
            </p:txBody>
          </p:sp>
          <p:grpSp>
            <p:nvGrpSpPr>
              <p:cNvPr id="109" name="Group 95"/>
              <p:cNvGrpSpPr>
                <a:grpSpLocks/>
              </p:cNvGrpSpPr>
              <p:nvPr/>
            </p:nvGrpSpPr>
            <p:grpSpPr bwMode="auto">
              <a:xfrm>
                <a:off x="1815" y="4102"/>
                <a:ext cx="865" cy="649"/>
                <a:chOff x="2031" y="3382"/>
                <a:chExt cx="865" cy="649"/>
              </a:xfrm>
            </p:grpSpPr>
            <p:sp>
              <p:nvSpPr>
                <p:cNvPr id="110" name="Text Box 102"/>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a:t>
                  </a:r>
                  <a:endParaRPr lang="en-US" sz="600" kern="0">
                    <a:solidFill>
                      <a:prstClr val="black"/>
                    </a:solidFill>
                  </a:endParaRPr>
                </a:p>
              </p:txBody>
            </p:sp>
            <p:sp>
              <p:nvSpPr>
                <p:cNvPr id="111" name="Text Box 101"/>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4</a:t>
                  </a:r>
                  <a:endParaRPr lang="en-US" sz="600" kern="0">
                    <a:solidFill>
                      <a:prstClr val="black"/>
                    </a:solidFill>
                  </a:endParaRPr>
                </a:p>
              </p:txBody>
            </p:sp>
            <p:sp>
              <p:nvSpPr>
                <p:cNvPr id="112" name="Text Box 100"/>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9</a:t>
                  </a:r>
                  <a:endParaRPr lang="en-US" sz="600" kern="0">
                    <a:solidFill>
                      <a:prstClr val="black"/>
                    </a:solidFill>
                  </a:endParaRPr>
                </a:p>
              </p:txBody>
            </p:sp>
            <p:sp>
              <p:nvSpPr>
                <p:cNvPr id="113" name="Text Box 99"/>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9</a:t>
                  </a:r>
                  <a:endParaRPr lang="en-US" sz="600" kern="0">
                    <a:solidFill>
                      <a:prstClr val="black"/>
                    </a:solidFill>
                  </a:endParaRPr>
                </a:p>
              </p:txBody>
            </p:sp>
            <p:sp>
              <p:nvSpPr>
                <p:cNvPr id="114" name="Text Box 98"/>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4</a:t>
                  </a:r>
                  <a:endParaRPr lang="en-US" sz="600" kern="0">
                    <a:solidFill>
                      <a:prstClr val="black"/>
                    </a:solidFill>
                  </a:endParaRPr>
                </a:p>
              </p:txBody>
            </p:sp>
            <p:sp>
              <p:nvSpPr>
                <p:cNvPr id="115" name="Text Box 97"/>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13</a:t>
                  </a:r>
                  <a:endParaRPr lang="en-US" sz="600" kern="0">
                    <a:solidFill>
                      <a:prstClr val="black"/>
                    </a:solidFill>
                  </a:endParaRPr>
                </a:p>
              </p:txBody>
            </p:sp>
            <p:sp>
              <p:nvSpPr>
                <p:cNvPr id="116" name="Text Box 96"/>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G</a:t>
                  </a:r>
                  <a:endParaRPr lang="en-US" sz="600" kern="0">
                    <a:solidFill>
                      <a:prstClr val="black"/>
                    </a:solidFill>
                  </a:endParaRPr>
                </a:p>
              </p:txBody>
            </p:sp>
          </p:grpSp>
        </p:grpSp>
        <p:grpSp>
          <p:nvGrpSpPr>
            <p:cNvPr id="16" name="Group 84"/>
            <p:cNvGrpSpPr>
              <a:grpSpLocks/>
            </p:cNvGrpSpPr>
            <p:nvPr/>
          </p:nvGrpSpPr>
          <p:grpSpPr bwMode="auto">
            <a:xfrm>
              <a:off x="5487" y="4676"/>
              <a:ext cx="865" cy="897"/>
              <a:chOff x="1815" y="4102"/>
              <a:chExt cx="865" cy="897"/>
            </a:xfrm>
          </p:grpSpPr>
          <p:sp>
            <p:nvSpPr>
              <p:cNvPr id="99" name="Text Box 93"/>
              <p:cNvSpPr txBox="1">
                <a:spLocks noChangeArrowheads="1"/>
              </p:cNvSpPr>
              <p:nvPr/>
            </p:nvSpPr>
            <p:spPr bwMode="auto">
              <a:xfrm>
                <a:off x="1815" y="4782"/>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 R</a:t>
                </a:r>
                <a:endParaRPr lang="en-US" sz="600" kern="0">
                  <a:solidFill>
                    <a:prstClr val="black"/>
                  </a:solidFill>
                </a:endParaRPr>
              </a:p>
            </p:txBody>
          </p:sp>
          <p:grpSp>
            <p:nvGrpSpPr>
              <p:cNvPr id="100" name="Group 85"/>
              <p:cNvGrpSpPr>
                <a:grpSpLocks/>
              </p:cNvGrpSpPr>
              <p:nvPr/>
            </p:nvGrpSpPr>
            <p:grpSpPr bwMode="auto">
              <a:xfrm>
                <a:off x="1815" y="4102"/>
                <a:ext cx="865" cy="649"/>
                <a:chOff x="2031" y="3382"/>
                <a:chExt cx="865" cy="649"/>
              </a:xfrm>
            </p:grpSpPr>
            <p:sp>
              <p:nvSpPr>
                <p:cNvPr id="101" name="Text Box 92"/>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a:t>
                  </a:r>
                  <a:endParaRPr lang="en-US" sz="600" kern="0">
                    <a:solidFill>
                      <a:prstClr val="black"/>
                    </a:solidFill>
                  </a:endParaRPr>
                </a:p>
              </p:txBody>
            </p:sp>
            <p:sp>
              <p:nvSpPr>
                <p:cNvPr id="102" name="Text Box 91"/>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a:t>
                  </a:r>
                  <a:endParaRPr lang="en-US" sz="600" kern="0">
                    <a:solidFill>
                      <a:prstClr val="black"/>
                    </a:solidFill>
                  </a:endParaRPr>
                </a:p>
              </p:txBody>
            </p:sp>
            <p:sp>
              <p:nvSpPr>
                <p:cNvPr id="103" name="Text Box 90"/>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8</a:t>
                  </a:r>
                  <a:endParaRPr lang="en-US" sz="600" kern="0">
                    <a:solidFill>
                      <a:prstClr val="black"/>
                    </a:solidFill>
                  </a:endParaRPr>
                </a:p>
              </p:txBody>
            </p:sp>
            <p:sp>
              <p:nvSpPr>
                <p:cNvPr id="104" name="Text Box 89"/>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10</a:t>
                  </a:r>
                  <a:endParaRPr lang="en-US" sz="600" kern="0">
                    <a:solidFill>
                      <a:prstClr val="black"/>
                    </a:solidFill>
                  </a:endParaRPr>
                </a:p>
              </p:txBody>
            </p:sp>
            <p:sp>
              <p:nvSpPr>
                <p:cNvPr id="105" name="Text Box 88"/>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a:t>
                  </a:r>
                  <a:endParaRPr lang="en-US" sz="600" kern="0">
                    <a:solidFill>
                      <a:prstClr val="black"/>
                    </a:solidFill>
                  </a:endParaRPr>
                </a:p>
              </p:txBody>
            </p:sp>
            <p:sp>
              <p:nvSpPr>
                <p:cNvPr id="106" name="Text Box 87"/>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13</a:t>
                  </a:r>
                  <a:endParaRPr lang="en-US" sz="600" kern="0">
                    <a:solidFill>
                      <a:prstClr val="black"/>
                    </a:solidFill>
                  </a:endParaRPr>
                </a:p>
              </p:txBody>
            </p:sp>
            <p:sp>
              <p:nvSpPr>
                <p:cNvPr id="107" name="Text Box 86"/>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F</a:t>
                  </a:r>
                  <a:endParaRPr lang="en-US" sz="600" kern="0">
                    <a:solidFill>
                      <a:prstClr val="black"/>
                    </a:solidFill>
                  </a:endParaRPr>
                </a:p>
              </p:txBody>
            </p:sp>
          </p:grpSp>
        </p:grpSp>
        <p:grpSp>
          <p:nvGrpSpPr>
            <p:cNvPr id="17" name="Group 74"/>
            <p:cNvGrpSpPr>
              <a:grpSpLocks/>
            </p:cNvGrpSpPr>
            <p:nvPr/>
          </p:nvGrpSpPr>
          <p:grpSpPr bwMode="auto">
            <a:xfrm>
              <a:off x="5487" y="3672"/>
              <a:ext cx="865" cy="930"/>
              <a:chOff x="1815" y="4102"/>
              <a:chExt cx="865" cy="930"/>
            </a:xfrm>
          </p:grpSpPr>
          <p:sp>
            <p:nvSpPr>
              <p:cNvPr id="90" name="Text Box 83"/>
              <p:cNvSpPr txBox="1">
                <a:spLocks noChangeArrowheads="1"/>
              </p:cNvSpPr>
              <p:nvPr/>
            </p:nvSpPr>
            <p:spPr bwMode="auto">
              <a:xfrm>
                <a:off x="1815" y="4815"/>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2 R</a:t>
                </a:r>
                <a:endParaRPr lang="en-US" sz="600" kern="0">
                  <a:solidFill>
                    <a:prstClr val="black"/>
                  </a:solidFill>
                </a:endParaRPr>
              </a:p>
            </p:txBody>
          </p:sp>
          <p:grpSp>
            <p:nvGrpSpPr>
              <p:cNvPr id="91" name="Group 75"/>
              <p:cNvGrpSpPr>
                <a:grpSpLocks/>
              </p:cNvGrpSpPr>
              <p:nvPr/>
            </p:nvGrpSpPr>
            <p:grpSpPr bwMode="auto">
              <a:xfrm>
                <a:off x="1815" y="4102"/>
                <a:ext cx="865" cy="649"/>
                <a:chOff x="2031" y="3382"/>
                <a:chExt cx="865" cy="649"/>
              </a:xfrm>
            </p:grpSpPr>
            <p:sp>
              <p:nvSpPr>
                <p:cNvPr id="92" name="Text Box 82"/>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a:t>
                  </a:r>
                  <a:endParaRPr lang="en-US" sz="600" kern="0">
                    <a:solidFill>
                      <a:prstClr val="black"/>
                    </a:solidFill>
                  </a:endParaRPr>
                </a:p>
              </p:txBody>
            </p:sp>
            <p:sp>
              <p:nvSpPr>
                <p:cNvPr id="93" name="Text Box 81"/>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a:t>
                  </a:r>
                  <a:endParaRPr lang="en-US" sz="600" kern="0">
                    <a:solidFill>
                      <a:prstClr val="black"/>
                    </a:solidFill>
                  </a:endParaRPr>
                </a:p>
              </p:txBody>
            </p:sp>
            <p:sp>
              <p:nvSpPr>
                <p:cNvPr id="94" name="Text Box 80"/>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8</a:t>
                  </a:r>
                  <a:endParaRPr lang="en-US" sz="600" kern="0">
                    <a:solidFill>
                      <a:prstClr val="black"/>
                    </a:solidFill>
                  </a:endParaRPr>
                </a:p>
              </p:txBody>
            </p:sp>
            <p:sp>
              <p:nvSpPr>
                <p:cNvPr id="95" name="Text Box 79"/>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10</a:t>
                  </a:r>
                  <a:endParaRPr lang="en-US" sz="600" kern="0">
                    <a:solidFill>
                      <a:prstClr val="black"/>
                    </a:solidFill>
                  </a:endParaRPr>
                </a:p>
              </p:txBody>
            </p:sp>
            <p:sp>
              <p:nvSpPr>
                <p:cNvPr id="96" name="Text Box 78"/>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a:t>
                  </a:r>
                  <a:endParaRPr lang="en-US" sz="600" kern="0">
                    <a:solidFill>
                      <a:prstClr val="black"/>
                    </a:solidFill>
                  </a:endParaRPr>
                </a:p>
              </p:txBody>
            </p:sp>
            <p:sp>
              <p:nvSpPr>
                <p:cNvPr id="97" name="Text Box 77"/>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13</a:t>
                  </a:r>
                  <a:endParaRPr lang="en-US" sz="600" kern="0">
                    <a:solidFill>
                      <a:prstClr val="black"/>
                    </a:solidFill>
                  </a:endParaRPr>
                </a:p>
              </p:txBody>
            </p:sp>
            <p:sp>
              <p:nvSpPr>
                <p:cNvPr id="98" name="Text Box 76"/>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E</a:t>
                  </a:r>
                  <a:endParaRPr lang="en-US" sz="600" kern="0">
                    <a:solidFill>
                      <a:prstClr val="black"/>
                    </a:solidFill>
                  </a:endParaRPr>
                </a:p>
              </p:txBody>
            </p:sp>
          </p:grpSp>
        </p:grpSp>
        <p:sp>
          <p:nvSpPr>
            <p:cNvPr id="18" name="Text Box 73"/>
            <p:cNvSpPr txBox="1">
              <a:spLocks noChangeArrowheads="1"/>
            </p:cNvSpPr>
            <p:nvPr/>
          </p:nvSpPr>
          <p:spPr bwMode="auto">
            <a:xfrm>
              <a:off x="5487" y="3344"/>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 R</a:t>
              </a:r>
              <a:endParaRPr lang="en-US" sz="600" kern="0">
                <a:solidFill>
                  <a:prstClr val="black"/>
                </a:solidFill>
              </a:endParaRPr>
            </a:p>
          </p:txBody>
        </p:sp>
        <p:grpSp>
          <p:nvGrpSpPr>
            <p:cNvPr id="19" name="Group 65"/>
            <p:cNvGrpSpPr>
              <a:grpSpLocks/>
            </p:cNvGrpSpPr>
            <p:nvPr/>
          </p:nvGrpSpPr>
          <p:grpSpPr bwMode="auto">
            <a:xfrm>
              <a:off x="5487" y="2660"/>
              <a:ext cx="865" cy="649"/>
              <a:chOff x="2031" y="3382"/>
              <a:chExt cx="865" cy="649"/>
            </a:xfrm>
          </p:grpSpPr>
          <p:sp>
            <p:nvSpPr>
              <p:cNvPr id="83" name="Text Box 72"/>
              <p:cNvSpPr txBox="1">
                <a:spLocks noChangeArrowheads="1"/>
              </p:cNvSpPr>
              <p:nvPr/>
            </p:nvSpPr>
            <p:spPr bwMode="auto">
              <a:xfrm>
                <a:off x="2031"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9</a:t>
                </a:r>
                <a:endParaRPr lang="en-US" sz="600" kern="0">
                  <a:solidFill>
                    <a:prstClr val="black"/>
                  </a:solidFill>
                </a:endParaRPr>
              </a:p>
            </p:txBody>
          </p:sp>
          <p:sp>
            <p:nvSpPr>
              <p:cNvPr id="84" name="Text Box 71"/>
              <p:cNvSpPr txBox="1">
                <a:spLocks noChangeArrowheads="1"/>
              </p:cNvSpPr>
              <p:nvPr/>
            </p:nvSpPr>
            <p:spPr bwMode="auto">
              <a:xfrm>
                <a:off x="2319" y="3382"/>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85" name="Text Box 70"/>
              <p:cNvSpPr txBox="1">
                <a:spLocks noChangeArrowheads="1"/>
              </p:cNvSpPr>
              <p:nvPr/>
            </p:nvSpPr>
            <p:spPr bwMode="auto">
              <a:xfrm>
                <a:off x="2608"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13</a:t>
                </a:r>
                <a:endParaRPr lang="en-US" sz="600" kern="0">
                  <a:solidFill>
                    <a:prstClr val="black"/>
                  </a:solidFill>
                </a:endParaRPr>
              </a:p>
            </p:txBody>
          </p:sp>
          <p:sp>
            <p:nvSpPr>
              <p:cNvPr id="86" name="Text Box 69"/>
              <p:cNvSpPr txBox="1">
                <a:spLocks noChangeArrowheads="1"/>
              </p:cNvSpPr>
              <p:nvPr/>
            </p:nvSpPr>
            <p:spPr bwMode="auto">
              <a:xfrm>
                <a:off x="2031"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9</a:t>
                </a:r>
                <a:endParaRPr lang="en-US" sz="600" kern="0">
                  <a:solidFill>
                    <a:prstClr val="black"/>
                  </a:solidFill>
                </a:endParaRPr>
              </a:p>
            </p:txBody>
          </p:sp>
          <p:sp>
            <p:nvSpPr>
              <p:cNvPr id="87" name="Text Box 68"/>
              <p:cNvSpPr txBox="1">
                <a:spLocks noChangeArrowheads="1"/>
              </p:cNvSpPr>
              <p:nvPr/>
            </p:nvSpPr>
            <p:spPr bwMode="auto">
              <a:xfrm>
                <a:off x="2319" y="3814"/>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4</a:t>
                </a:r>
                <a:endParaRPr lang="en-US" sz="600" kern="0">
                  <a:solidFill>
                    <a:prstClr val="black"/>
                  </a:solidFill>
                </a:endParaRPr>
              </a:p>
            </p:txBody>
          </p:sp>
          <p:sp>
            <p:nvSpPr>
              <p:cNvPr id="88" name="Text Box 67"/>
              <p:cNvSpPr txBox="1">
                <a:spLocks noChangeArrowheads="1"/>
              </p:cNvSpPr>
              <p:nvPr/>
            </p:nvSpPr>
            <p:spPr bwMode="auto">
              <a:xfrm>
                <a:off x="2608"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13</a:t>
                </a:r>
                <a:endParaRPr lang="en-US" sz="600" kern="0">
                  <a:solidFill>
                    <a:prstClr val="black"/>
                  </a:solidFill>
                </a:endParaRPr>
              </a:p>
            </p:txBody>
          </p:sp>
          <p:sp>
            <p:nvSpPr>
              <p:cNvPr id="89" name="Text Box 66"/>
              <p:cNvSpPr txBox="1">
                <a:spLocks noChangeArrowheads="1"/>
              </p:cNvSpPr>
              <p:nvPr/>
            </p:nvSpPr>
            <p:spPr bwMode="auto">
              <a:xfrm>
                <a:off x="2031" y="3599"/>
                <a:ext cx="865"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I</a:t>
                </a:r>
                <a:endParaRPr lang="en-US" sz="600" kern="0">
                  <a:solidFill>
                    <a:prstClr val="black"/>
                  </a:solidFill>
                </a:endParaRPr>
              </a:p>
            </p:txBody>
          </p:sp>
        </p:grpSp>
        <p:sp>
          <p:nvSpPr>
            <p:cNvPr id="20" name="Text Box 64"/>
            <p:cNvSpPr txBox="1">
              <a:spLocks noChangeArrowheads="1"/>
            </p:cNvSpPr>
            <p:nvPr/>
          </p:nvSpPr>
          <p:spPr bwMode="auto">
            <a:xfrm>
              <a:off x="6782" y="4385"/>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4 R</a:t>
              </a:r>
              <a:endParaRPr lang="en-US" sz="600" kern="0">
                <a:solidFill>
                  <a:prstClr val="black"/>
                </a:solidFill>
              </a:endParaRPr>
            </a:p>
          </p:txBody>
        </p:sp>
        <p:grpSp>
          <p:nvGrpSpPr>
            <p:cNvPr id="21" name="Group 56"/>
            <p:cNvGrpSpPr>
              <a:grpSpLocks/>
            </p:cNvGrpSpPr>
            <p:nvPr/>
          </p:nvGrpSpPr>
          <p:grpSpPr bwMode="auto">
            <a:xfrm>
              <a:off x="6782" y="3672"/>
              <a:ext cx="865" cy="649"/>
              <a:chOff x="2031" y="3382"/>
              <a:chExt cx="865" cy="649"/>
            </a:xfrm>
          </p:grpSpPr>
          <p:sp>
            <p:nvSpPr>
              <p:cNvPr id="76" name="Text Box 63"/>
              <p:cNvSpPr txBox="1">
                <a:spLocks noChangeArrowheads="1"/>
              </p:cNvSpPr>
              <p:nvPr/>
            </p:nvSpPr>
            <p:spPr bwMode="auto">
              <a:xfrm>
                <a:off x="2031"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13</a:t>
                </a:r>
                <a:endParaRPr lang="en-US" sz="600" kern="0">
                  <a:solidFill>
                    <a:prstClr val="black"/>
                  </a:solidFill>
                </a:endParaRPr>
              </a:p>
            </p:txBody>
          </p:sp>
          <p:sp>
            <p:nvSpPr>
              <p:cNvPr id="77" name="Text Box 62"/>
              <p:cNvSpPr txBox="1">
                <a:spLocks noChangeArrowheads="1"/>
              </p:cNvSpPr>
              <p:nvPr/>
            </p:nvSpPr>
            <p:spPr bwMode="auto">
              <a:xfrm>
                <a:off x="2319" y="3382"/>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78" name="Text Box 61"/>
              <p:cNvSpPr txBox="1">
                <a:spLocks noChangeArrowheads="1"/>
              </p:cNvSpPr>
              <p:nvPr/>
            </p:nvSpPr>
            <p:spPr bwMode="auto">
              <a:xfrm>
                <a:off x="2608"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15</a:t>
                </a:r>
                <a:endParaRPr lang="en-US" sz="600" kern="0">
                  <a:solidFill>
                    <a:prstClr val="black"/>
                  </a:solidFill>
                </a:endParaRPr>
              </a:p>
            </p:txBody>
          </p:sp>
          <p:sp>
            <p:nvSpPr>
              <p:cNvPr id="79" name="Text Box 60"/>
              <p:cNvSpPr txBox="1">
                <a:spLocks noChangeArrowheads="1"/>
              </p:cNvSpPr>
              <p:nvPr/>
            </p:nvSpPr>
            <p:spPr bwMode="auto">
              <a:xfrm>
                <a:off x="2031"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13</a:t>
                </a:r>
                <a:endParaRPr lang="en-US" sz="600" kern="0">
                  <a:solidFill>
                    <a:prstClr val="black"/>
                  </a:solidFill>
                </a:endParaRPr>
              </a:p>
            </p:txBody>
          </p:sp>
          <p:sp>
            <p:nvSpPr>
              <p:cNvPr id="80" name="Text Box 59"/>
              <p:cNvSpPr txBox="1">
                <a:spLocks noChangeArrowheads="1"/>
              </p:cNvSpPr>
              <p:nvPr/>
            </p:nvSpPr>
            <p:spPr bwMode="auto">
              <a:xfrm>
                <a:off x="2319" y="3814"/>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2</a:t>
                </a:r>
                <a:endParaRPr lang="en-US" sz="600" kern="0">
                  <a:solidFill>
                    <a:prstClr val="black"/>
                  </a:solidFill>
                </a:endParaRPr>
              </a:p>
            </p:txBody>
          </p:sp>
          <p:sp>
            <p:nvSpPr>
              <p:cNvPr id="81" name="Text Box 58"/>
              <p:cNvSpPr txBox="1">
                <a:spLocks noChangeArrowheads="1"/>
              </p:cNvSpPr>
              <p:nvPr/>
            </p:nvSpPr>
            <p:spPr bwMode="auto">
              <a:xfrm>
                <a:off x="2608"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15</a:t>
                </a:r>
                <a:endParaRPr lang="en-US" sz="600" kern="0">
                  <a:solidFill>
                    <a:prstClr val="black"/>
                  </a:solidFill>
                </a:endParaRPr>
              </a:p>
            </p:txBody>
          </p:sp>
          <p:sp>
            <p:nvSpPr>
              <p:cNvPr id="82" name="Text Box 57"/>
              <p:cNvSpPr txBox="1">
                <a:spLocks noChangeArrowheads="1"/>
              </p:cNvSpPr>
              <p:nvPr/>
            </p:nvSpPr>
            <p:spPr bwMode="auto">
              <a:xfrm>
                <a:off x="2031" y="3599"/>
                <a:ext cx="865"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J</a:t>
                </a:r>
                <a:endParaRPr lang="en-US" sz="600" kern="0">
                  <a:solidFill>
                    <a:prstClr val="black"/>
                  </a:solidFill>
                </a:endParaRPr>
              </a:p>
            </p:txBody>
          </p:sp>
        </p:grpSp>
        <p:sp>
          <p:nvSpPr>
            <p:cNvPr id="22" name="Text Box 55"/>
            <p:cNvSpPr txBox="1">
              <a:spLocks noChangeArrowheads="1"/>
            </p:cNvSpPr>
            <p:nvPr/>
          </p:nvSpPr>
          <p:spPr bwMode="auto">
            <a:xfrm>
              <a:off x="8079" y="4385"/>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 R</a:t>
              </a:r>
              <a:endParaRPr lang="en-US" sz="600" kern="0">
                <a:solidFill>
                  <a:prstClr val="black"/>
                </a:solidFill>
              </a:endParaRPr>
            </a:p>
          </p:txBody>
        </p:sp>
        <p:grpSp>
          <p:nvGrpSpPr>
            <p:cNvPr id="23" name="Group 47"/>
            <p:cNvGrpSpPr>
              <a:grpSpLocks/>
            </p:cNvGrpSpPr>
            <p:nvPr/>
          </p:nvGrpSpPr>
          <p:grpSpPr bwMode="auto">
            <a:xfrm>
              <a:off x="8079" y="3672"/>
              <a:ext cx="865" cy="649"/>
              <a:chOff x="2031" y="3382"/>
              <a:chExt cx="865" cy="649"/>
            </a:xfrm>
          </p:grpSpPr>
          <p:sp>
            <p:nvSpPr>
              <p:cNvPr id="69" name="Text Box 54"/>
              <p:cNvSpPr txBox="1">
                <a:spLocks noChangeArrowheads="1"/>
              </p:cNvSpPr>
              <p:nvPr/>
            </p:nvSpPr>
            <p:spPr bwMode="auto">
              <a:xfrm>
                <a:off x="2031"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15</a:t>
                </a:r>
                <a:endParaRPr lang="en-US" sz="600" kern="0">
                  <a:solidFill>
                    <a:prstClr val="black"/>
                  </a:solidFill>
                </a:endParaRPr>
              </a:p>
            </p:txBody>
          </p:sp>
          <p:sp>
            <p:nvSpPr>
              <p:cNvPr id="70" name="Text Box 53"/>
              <p:cNvSpPr txBox="1">
                <a:spLocks noChangeArrowheads="1"/>
              </p:cNvSpPr>
              <p:nvPr/>
            </p:nvSpPr>
            <p:spPr bwMode="auto">
              <a:xfrm>
                <a:off x="2319" y="3382"/>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71" name="Text Box 52"/>
              <p:cNvSpPr txBox="1">
                <a:spLocks noChangeArrowheads="1"/>
              </p:cNvSpPr>
              <p:nvPr/>
            </p:nvSpPr>
            <p:spPr bwMode="auto">
              <a:xfrm>
                <a:off x="2608"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18</a:t>
                </a:r>
                <a:endParaRPr lang="en-US" sz="600" kern="0">
                  <a:solidFill>
                    <a:prstClr val="black"/>
                  </a:solidFill>
                </a:endParaRPr>
              </a:p>
            </p:txBody>
          </p:sp>
          <p:sp>
            <p:nvSpPr>
              <p:cNvPr id="72" name="Text Box 51"/>
              <p:cNvSpPr txBox="1">
                <a:spLocks noChangeArrowheads="1"/>
              </p:cNvSpPr>
              <p:nvPr/>
            </p:nvSpPr>
            <p:spPr bwMode="auto">
              <a:xfrm>
                <a:off x="2031"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15</a:t>
                </a:r>
                <a:endParaRPr lang="en-US" sz="600" kern="0">
                  <a:solidFill>
                    <a:prstClr val="black"/>
                  </a:solidFill>
                </a:endParaRPr>
              </a:p>
            </p:txBody>
          </p:sp>
          <p:sp>
            <p:nvSpPr>
              <p:cNvPr id="73" name="Text Box 50"/>
              <p:cNvSpPr txBox="1">
                <a:spLocks noChangeArrowheads="1"/>
              </p:cNvSpPr>
              <p:nvPr/>
            </p:nvSpPr>
            <p:spPr bwMode="auto">
              <a:xfrm>
                <a:off x="2319" y="3814"/>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a:t>
                </a:r>
                <a:endParaRPr lang="en-US" sz="600" kern="0">
                  <a:solidFill>
                    <a:prstClr val="black"/>
                  </a:solidFill>
                </a:endParaRPr>
              </a:p>
            </p:txBody>
          </p:sp>
          <p:sp>
            <p:nvSpPr>
              <p:cNvPr id="74" name="Text Box 49"/>
              <p:cNvSpPr txBox="1">
                <a:spLocks noChangeArrowheads="1"/>
              </p:cNvSpPr>
              <p:nvPr/>
            </p:nvSpPr>
            <p:spPr bwMode="auto">
              <a:xfrm>
                <a:off x="2608"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18</a:t>
                </a:r>
                <a:endParaRPr lang="en-US" sz="600" kern="0">
                  <a:solidFill>
                    <a:prstClr val="black"/>
                  </a:solidFill>
                </a:endParaRPr>
              </a:p>
            </p:txBody>
          </p:sp>
          <p:sp>
            <p:nvSpPr>
              <p:cNvPr id="75" name="Text Box 48"/>
              <p:cNvSpPr txBox="1">
                <a:spLocks noChangeArrowheads="1"/>
              </p:cNvSpPr>
              <p:nvPr/>
            </p:nvSpPr>
            <p:spPr bwMode="auto">
              <a:xfrm>
                <a:off x="2031" y="3599"/>
                <a:ext cx="865"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K</a:t>
                </a:r>
                <a:endParaRPr lang="en-US" sz="600" kern="0">
                  <a:solidFill>
                    <a:prstClr val="black"/>
                  </a:solidFill>
                </a:endParaRPr>
              </a:p>
            </p:txBody>
          </p:sp>
        </p:grpSp>
        <p:grpSp>
          <p:nvGrpSpPr>
            <p:cNvPr id="24" name="Group 37"/>
            <p:cNvGrpSpPr>
              <a:grpSpLocks/>
            </p:cNvGrpSpPr>
            <p:nvPr/>
          </p:nvGrpSpPr>
          <p:grpSpPr bwMode="auto">
            <a:xfrm>
              <a:off x="9374" y="3672"/>
              <a:ext cx="865" cy="930"/>
              <a:chOff x="1815" y="4102"/>
              <a:chExt cx="865" cy="930"/>
            </a:xfrm>
          </p:grpSpPr>
          <p:sp>
            <p:nvSpPr>
              <p:cNvPr id="60" name="Text Box 46"/>
              <p:cNvSpPr txBox="1">
                <a:spLocks noChangeArrowheads="1"/>
              </p:cNvSpPr>
              <p:nvPr/>
            </p:nvSpPr>
            <p:spPr bwMode="auto">
              <a:xfrm>
                <a:off x="1815" y="4815"/>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 R</a:t>
                </a:r>
                <a:endParaRPr lang="en-US" sz="600" kern="0">
                  <a:solidFill>
                    <a:prstClr val="black"/>
                  </a:solidFill>
                </a:endParaRPr>
              </a:p>
            </p:txBody>
          </p:sp>
          <p:grpSp>
            <p:nvGrpSpPr>
              <p:cNvPr id="61" name="Group 38"/>
              <p:cNvGrpSpPr>
                <a:grpSpLocks/>
              </p:cNvGrpSpPr>
              <p:nvPr/>
            </p:nvGrpSpPr>
            <p:grpSpPr bwMode="auto">
              <a:xfrm>
                <a:off x="1815" y="4102"/>
                <a:ext cx="865" cy="649"/>
                <a:chOff x="2031" y="3382"/>
                <a:chExt cx="865" cy="649"/>
              </a:xfrm>
            </p:grpSpPr>
            <p:sp>
              <p:nvSpPr>
                <p:cNvPr id="62" name="Text Box 45"/>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18</a:t>
                  </a:r>
                  <a:endParaRPr lang="en-US" sz="600" kern="0">
                    <a:solidFill>
                      <a:prstClr val="black"/>
                    </a:solidFill>
                  </a:endParaRPr>
                </a:p>
              </p:txBody>
            </p:sp>
            <p:sp>
              <p:nvSpPr>
                <p:cNvPr id="63" name="Text Box 44"/>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64" name="Text Box 43"/>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18</a:t>
                  </a:r>
                  <a:endParaRPr lang="en-US" sz="600" kern="0">
                    <a:solidFill>
                      <a:prstClr val="black"/>
                    </a:solidFill>
                  </a:endParaRPr>
                </a:p>
              </p:txBody>
            </p:sp>
            <p:sp>
              <p:nvSpPr>
                <p:cNvPr id="65" name="Text Box 42"/>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18</a:t>
                  </a:r>
                  <a:endParaRPr lang="en-US" sz="600" kern="0">
                    <a:solidFill>
                      <a:prstClr val="black"/>
                    </a:solidFill>
                  </a:endParaRPr>
                </a:p>
              </p:txBody>
            </p:sp>
            <p:sp>
              <p:nvSpPr>
                <p:cNvPr id="66" name="Text Box 41"/>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67" name="Text Box 40"/>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18</a:t>
                  </a:r>
                  <a:endParaRPr lang="en-US" sz="600" kern="0">
                    <a:solidFill>
                      <a:prstClr val="black"/>
                    </a:solidFill>
                  </a:endParaRPr>
                </a:p>
              </p:txBody>
            </p:sp>
            <p:sp>
              <p:nvSpPr>
                <p:cNvPr id="68" name="Text Box 39"/>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FINISH</a:t>
                  </a:r>
                  <a:endParaRPr lang="en-US" sz="600" kern="0">
                    <a:solidFill>
                      <a:prstClr val="black"/>
                    </a:solidFill>
                  </a:endParaRPr>
                </a:p>
              </p:txBody>
            </p:sp>
          </p:grpSp>
        </p:grpSp>
        <p:grpSp>
          <p:nvGrpSpPr>
            <p:cNvPr id="25" name="Group 27"/>
            <p:cNvGrpSpPr>
              <a:grpSpLocks/>
            </p:cNvGrpSpPr>
            <p:nvPr/>
          </p:nvGrpSpPr>
          <p:grpSpPr bwMode="auto">
            <a:xfrm>
              <a:off x="6782" y="5470"/>
              <a:ext cx="865" cy="935"/>
              <a:chOff x="1815" y="4102"/>
              <a:chExt cx="865" cy="935"/>
            </a:xfrm>
          </p:grpSpPr>
          <p:sp>
            <p:nvSpPr>
              <p:cNvPr id="51" name="Text Box 36"/>
              <p:cNvSpPr txBox="1">
                <a:spLocks noChangeArrowheads="1"/>
              </p:cNvSpPr>
              <p:nvPr/>
            </p:nvSpPr>
            <p:spPr bwMode="auto">
              <a:xfrm>
                <a:off x="1815" y="4820"/>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2 R</a:t>
                </a:r>
                <a:endParaRPr lang="en-US" sz="600" kern="0">
                  <a:solidFill>
                    <a:prstClr val="black"/>
                  </a:solidFill>
                </a:endParaRPr>
              </a:p>
            </p:txBody>
          </p:sp>
          <p:grpSp>
            <p:nvGrpSpPr>
              <p:cNvPr id="52" name="Group 28"/>
              <p:cNvGrpSpPr>
                <a:grpSpLocks/>
              </p:cNvGrpSpPr>
              <p:nvPr/>
            </p:nvGrpSpPr>
            <p:grpSpPr bwMode="auto">
              <a:xfrm>
                <a:off x="1815" y="4102"/>
                <a:ext cx="865" cy="649"/>
                <a:chOff x="2031" y="3382"/>
                <a:chExt cx="865" cy="649"/>
              </a:xfrm>
            </p:grpSpPr>
            <p:sp>
              <p:nvSpPr>
                <p:cNvPr id="53" name="Text Box 35"/>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9</a:t>
                  </a:r>
                  <a:endParaRPr lang="en-US" sz="600" kern="0">
                    <a:solidFill>
                      <a:prstClr val="black"/>
                    </a:solidFill>
                  </a:endParaRPr>
                </a:p>
              </p:txBody>
            </p:sp>
            <p:sp>
              <p:nvSpPr>
                <p:cNvPr id="54" name="Text Box 34"/>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4</a:t>
                  </a:r>
                  <a:endParaRPr lang="en-US" sz="600" kern="0">
                    <a:solidFill>
                      <a:prstClr val="black"/>
                    </a:solidFill>
                  </a:endParaRPr>
                </a:p>
              </p:txBody>
            </p:sp>
            <p:sp>
              <p:nvSpPr>
                <p:cNvPr id="55" name="Text Box 33"/>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14</a:t>
                  </a:r>
                  <a:endParaRPr lang="en-US" sz="600" kern="0">
                    <a:solidFill>
                      <a:prstClr val="black"/>
                    </a:solidFill>
                  </a:endParaRPr>
                </a:p>
              </p:txBody>
            </p:sp>
            <p:sp>
              <p:nvSpPr>
                <p:cNvPr id="56" name="Text Box 32"/>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13</a:t>
                  </a:r>
                  <a:endParaRPr lang="en-US" sz="600" kern="0">
                    <a:solidFill>
                      <a:prstClr val="black"/>
                    </a:solidFill>
                  </a:endParaRPr>
                </a:p>
              </p:txBody>
            </p:sp>
            <p:sp>
              <p:nvSpPr>
                <p:cNvPr id="57" name="Text Box 31"/>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a:t>
                  </a:r>
                  <a:endParaRPr lang="en-US" sz="600" kern="0">
                    <a:solidFill>
                      <a:prstClr val="black"/>
                    </a:solidFill>
                  </a:endParaRPr>
                </a:p>
              </p:txBody>
            </p:sp>
            <p:sp>
              <p:nvSpPr>
                <p:cNvPr id="58" name="Text Box 30"/>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18</a:t>
                  </a:r>
                  <a:endParaRPr lang="en-US" sz="600" kern="0">
                    <a:solidFill>
                      <a:prstClr val="black"/>
                    </a:solidFill>
                  </a:endParaRPr>
                </a:p>
              </p:txBody>
            </p:sp>
            <p:sp>
              <p:nvSpPr>
                <p:cNvPr id="59" name="Text Box 29"/>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H</a:t>
                  </a:r>
                  <a:endParaRPr lang="en-US" sz="600" kern="0">
                    <a:solidFill>
                      <a:prstClr val="black"/>
                    </a:solidFill>
                  </a:endParaRPr>
                </a:p>
              </p:txBody>
            </p:sp>
          </p:grpSp>
        </p:grpSp>
        <p:sp>
          <p:nvSpPr>
            <p:cNvPr id="26" name="Line 26"/>
            <p:cNvSpPr>
              <a:spLocks noChangeShapeType="1"/>
            </p:cNvSpPr>
            <p:nvPr/>
          </p:nvSpPr>
          <p:spPr bwMode="auto">
            <a:xfrm flipV="1">
              <a:off x="2464" y="3454"/>
              <a:ext cx="430" cy="936"/>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27" name="Line 25"/>
            <p:cNvSpPr>
              <a:spLocks noChangeShapeType="1"/>
            </p:cNvSpPr>
            <p:nvPr/>
          </p:nvSpPr>
          <p:spPr bwMode="auto">
            <a:xfrm>
              <a:off x="2464" y="4390"/>
              <a:ext cx="430" cy="1369"/>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28" name="Line 24"/>
            <p:cNvSpPr>
              <a:spLocks noChangeShapeType="1"/>
            </p:cNvSpPr>
            <p:nvPr/>
          </p:nvSpPr>
          <p:spPr bwMode="auto">
            <a:xfrm flipV="1">
              <a:off x="3759" y="2950"/>
              <a:ext cx="431" cy="504"/>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29" name="Line 23"/>
            <p:cNvSpPr>
              <a:spLocks noChangeShapeType="1"/>
            </p:cNvSpPr>
            <p:nvPr/>
          </p:nvSpPr>
          <p:spPr bwMode="auto">
            <a:xfrm>
              <a:off x="3759" y="3526"/>
              <a:ext cx="431" cy="506"/>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30" name="Line 22"/>
            <p:cNvSpPr>
              <a:spLocks noChangeShapeType="1"/>
            </p:cNvSpPr>
            <p:nvPr/>
          </p:nvSpPr>
          <p:spPr bwMode="auto">
            <a:xfrm>
              <a:off x="3759" y="5829"/>
              <a:ext cx="431" cy="1"/>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31" name="Line 21"/>
            <p:cNvSpPr>
              <a:spLocks noChangeShapeType="1"/>
            </p:cNvSpPr>
            <p:nvPr/>
          </p:nvSpPr>
          <p:spPr bwMode="auto">
            <a:xfrm>
              <a:off x="5055" y="2950"/>
              <a:ext cx="432" cy="0"/>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32" name="Line 20"/>
            <p:cNvSpPr>
              <a:spLocks noChangeShapeType="1"/>
            </p:cNvSpPr>
            <p:nvPr/>
          </p:nvSpPr>
          <p:spPr bwMode="auto">
            <a:xfrm>
              <a:off x="5055" y="3958"/>
              <a:ext cx="432" cy="1"/>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33" name="Line 19"/>
            <p:cNvSpPr>
              <a:spLocks noChangeShapeType="1"/>
            </p:cNvSpPr>
            <p:nvPr/>
          </p:nvSpPr>
          <p:spPr bwMode="auto">
            <a:xfrm>
              <a:off x="5055" y="4032"/>
              <a:ext cx="432" cy="1006"/>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34" name="Line 18"/>
            <p:cNvSpPr>
              <a:spLocks noChangeShapeType="1"/>
            </p:cNvSpPr>
            <p:nvPr/>
          </p:nvSpPr>
          <p:spPr bwMode="auto">
            <a:xfrm>
              <a:off x="5055" y="5830"/>
              <a:ext cx="1727" cy="1"/>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35" name="Line 17"/>
            <p:cNvSpPr>
              <a:spLocks noChangeShapeType="1"/>
            </p:cNvSpPr>
            <p:nvPr/>
          </p:nvSpPr>
          <p:spPr bwMode="auto">
            <a:xfrm>
              <a:off x="6352" y="5038"/>
              <a:ext cx="430" cy="721"/>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36" name="Line 16"/>
            <p:cNvSpPr>
              <a:spLocks noChangeShapeType="1"/>
            </p:cNvSpPr>
            <p:nvPr/>
          </p:nvSpPr>
          <p:spPr bwMode="auto">
            <a:xfrm>
              <a:off x="6352" y="2950"/>
              <a:ext cx="430" cy="1008"/>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37" name="Line 15"/>
            <p:cNvSpPr>
              <a:spLocks noChangeShapeType="1"/>
            </p:cNvSpPr>
            <p:nvPr/>
          </p:nvSpPr>
          <p:spPr bwMode="auto">
            <a:xfrm>
              <a:off x="6352" y="4032"/>
              <a:ext cx="430" cy="0"/>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38" name="Line 14"/>
            <p:cNvSpPr>
              <a:spLocks noChangeShapeType="1"/>
            </p:cNvSpPr>
            <p:nvPr/>
          </p:nvSpPr>
          <p:spPr bwMode="auto">
            <a:xfrm>
              <a:off x="7647" y="4030"/>
              <a:ext cx="432" cy="1"/>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39" name="Line 13"/>
            <p:cNvSpPr>
              <a:spLocks noChangeShapeType="1"/>
            </p:cNvSpPr>
            <p:nvPr/>
          </p:nvSpPr>
          <p:spPr bwMode="auto">
            <a:xfrm>
              <a:off x="8944" y="4030"/>
              <a:ext cx="430" cy="0"/>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grpSp>
          <p:nvGrpSpPr>
            <p:cNvPr id="40" name="Group 3"/>
            <p:cNvGrpSpPr>
              <a:grpSpLocks/>
            </p:cNvGrpSpPr>
            <p:nvPr/>
          </p:nvGrpSpPr>
          <p:grpSpPr bwMode="auto">
            <a:xfrm>
              <a:off x="8912" y="5399"/>
              <a:ext cx="1628" cy="937"/>
              <a:chOff x="1353" y="4102"/>
              <a:chExt cx="1628" cy="937"/>
            </a:xfrm>
          </p:grpSpPr>
          <p:grpSp>
            <p:nvGrpSpPr>
              <p:cNvPr id="42" name="Group 5"/>
              <p:cNvGrpSpPr>
                <a:grpSpLocks/>
              </p:cNvGrpSpPr>
              <p:nvPr/>
            </p:nvGrpSpPr>
            <p:grpSpPr bwMode="auto">
              <a:xfrm>
                <a:off x="1815" y="4102"/>
                <a:ext cx="865" cy="649"/>
                <a:chOff x="2031" y="3382"/>
                <a:chExt cx="865" cy="649"/>
              </a:xfrm>
            </p:grpSpPr>
            <p:sp>
              <p:nvSpPr>
                <p:cNvPr id="44" name="Text Box 12"/>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ES</a:t>
                  </a:r>
                  <a:endParaRPr lang="en-US" sz="600" kern="0">
                    <a:solidFill>
                      <a:prstClr val="black"/>
                    </a:solidFill>
                  </a:endParaRPr>
                </a:p>
              </p:txBody>
            </p:sp>
            <p:sp>
              <p:nvSpPr>
                <p:cNvPr id="45" name="Text Box 11"/>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TF</a:t>
                  </a:r>
                  <a:endParaRPr lang="en-US" sz="600" kern="0">
                    <a:solidFill>
                      <a:prstClr val="black"/>
                    </a:solidFill>
                  </a:endParaRPr>
                </a:p>
              </p:txBody>
            </p:sp>
            <p:sp>
              <p:nvSpPr>
                <p:cNvPr id="46" name="Text Box 10"/>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EF</a:t>
                  </a:r>
                  <a:endParaRPr lang="en-US" sz="600" kern="0">
                    <a:solidFill>
                      <a:prstClr val="black"/>
                    </a:solidFill>
                  </a:endParaRPr>
                </a:p>
              </p:txBody>
            </p:sp>
            <p:sp>
              <p:nvSpPr>
                <p:cNvPr id="47" name="Text Box 9"/>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LS</a:t>
                  </a:r>
                  <a:endParaRPr lang="en-US" sz="600" kern="0">
                    <a:solidFill>
                      <a:prstClr val="black"/>
                    </a:solidFill>
                  </a:endParaRPr>
                </a:p>
              </p:txBody>
            </p:sp>
            <p:sp>
              <p:nvSpPr>
                <p:cNvPr id="48" name="Text Box 8"/>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D</a:t>
                  </a:r>
                  <a:endParaRPr lang="en-US" sz="600" kern="0">
                    <a:solidFill>
                      <a:prstClr val="black"/>
                    </a:solidFill>
                  </a:endParaRPr>
                </a:p>
              </p:txBody>
            </p:sp>
            <p:sp>
              <p:nvSpPr>
                <p:cNvPr id="49" name="Text Box 7"/>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LF</a:t>
                  </a:r>
                  <a:endParaRPr lang="en-US" sz="600" kern="0">
                    <a:solidFill>
                      <a:prstClr val="black"/>
                    </a:solidFill>
                  </a:endParaRPr>
                </a:p>
              </p:txBody>
            </p:sp>
            <p:sp>
              <p:nvSpPr>
                <p:cNvPr id="50" name="Text Box 6"/>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Activity</a:t>
                  </a:r>
                  <a:endParaRPr lang="en-US" sz="600" kern="0">
                    <a:solidFill>
                      <a:prstClr val="black"/>
                    </a:solidFill>
                  </a:endParaRPr>
                </a:p>
              </p:txBody>
            </p:sp>
          </p:grpSp>
          <p:sp>
            <p:nvSpPr>
              <p:cNvPr id="43" name="Text Box 4"/>
              <p:cNvSpPr txBox="1">
                <a:spLocks noChangeArrowheads="1"/>
              </p:cNvSpPr>
              <p:nvPr/>
            </p:nvSpPr>
            <p:spPr bwMode="auto">
              <a:xfrm>
                <a:off x="1353" y="4820"/>
                <a:ext cx="1628"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Resource Type R</a:t>
                </a:r>
                <a:endParaRPr lang="en-US" sz="600" kern="0">
                  <a:solidFill>
                    <a:prstClr val="black"/>
                  </a:solidFill>
                </a:endParaRPr>
              </a:p>
            </p:txBody>
          </p:sp>
        </p:grpSp>
        <p:sp>
          <p:nvSpPr>
            <p:cNvPr id="41" name="Line 2"/>
            <p:cNvSpPr>
              <a:spLocks noChangeShapeType="1"/>
            </p:cNvSpPr>
            <p:nvPr/>
          </p:nvSpPr>
          <p:spPr bwMode="auto">
            <a:xfrm flipV="1">
              <a:off x="7647" y="4102"/>
              <a:ext cx="1727" cy="1727"/>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grpSp>
      <p:sp>
        <p:nvSpPr>
          <p:cNvPr id="158" name="Rectangle 2"/>
          <p:cNvSpPr>
            <a:spLocks noChangeArrowheads="1"/>
          </p:cNvSpPr>
          <p:nvPr/>
        </p:nvSpPr>
        <p:spPr bwMode="auto">
          <a:xfrm>
            <a:off x="90152" y="129012"/>
            <a:ext cx="5209817" cy="1006454"/>
          </a:xfrm>
          <a:prstGeom prst="rect">
            <a:avLst/>
          </a:prstGeom>
          <a:solidFill>
            <a:srgbClr val="FFFF00"/>
          </a:solidFill>
          <a:ln w="9525">
            <a:solidFill>
              <a:sysClr val="windowText" lastClr="000000"/>
            </a:solidFill>
            <a:miter lim="800000"/>
            <a:headEnd/>
            <a:tailEnd/>
          </a:ln>
          <a:effectLst/>
          <a:scene3d>
            <a:camera prst="orthographicFront"/>
            <a:lightRig rig="threePt" dir="t"/>
          </a:scene3d>
          <a:sp3d>
            <a:bevelT w="165100" prst="coolSlant"/>
          </a:sp3d>
        </p:spPr>
        <p:txBody>
          <a:bodyPr lIns="0" tIns="0" rIns="0" bIns="0"/>
          <a:lstStyle/>
          <a:p>
            <a:pPr marL="309553" indent="-309553" defTabSz="742927" eaLnBrk="0" fontAlgn="base" hangingPunct="0">
              <a:spcBef>
                <a:spcPct val="20000"/>
              </a:spcBef>
              <a:spcAft>
                <a:spcPct val="0"/>
              </a:spcAft>
              <a:buClr>
                <a:srgbClr val="990000"/>
              </a:buClr>
              <a:buFont typeface="Webdings" pitchFamily="18" charset="2"/>
              <a:buChar char="&lt;"/>
              <a:defRPr/>
            </a:pPr>
            <a:r>
              <a:rPr lang="en-US" sz="3200" b="1" i="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Resource Loading Diagram based on </a:t>
            </a:r>
            <a:r>
              <a:rPr lang="en-US" sz="3200" b="1" i="1" u="sng" kern="0" dirty="0" smtClean="0">
                <a:solidFill>
                  <a:srgbClr val="0000FF"/>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ES</a:t>
            </a:r>
            <a:r>
              <a:rPr lang="en-US" sz="3200" b="1" i="1" kern="0" dirty="0" smtClean="0">
                <a:solidFill>
                  <a:srgbClr val="0000FF"/>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 </a:t>
            </a:r>
            <a:r>
              <a:rPr lang="en-US" sz="3200" b="1" i="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schedule</a:t>
            </a:r>
          </a:p>
        </p:txBody>
      </p:sp>
    </p:spTree>
    <p:extLst>
      <p:ext uri="{BB962C8B-B14F-4D97-AF65-F5344CB8AC3E}">
        <p14:creationId xmlns:p14="http://schemas.microsoft.com/office/powerpoint/2010/main" val="32252119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a:spLocks noChangeArrowheads="1"/>
          </p:cNvSpPr>
          <p:nvPr/>
        </p:nvSpPr>
        <p:spPr bwMode="auto">
          <a:xfrm>
            <a:off x="90152" y="129012"/>
            <a:ext cx="5209817" cy="1006454"/>
          </a:xfrm>
          <a:prstGeom prst="rect">
            <a:avLst/>
          </a:prstGeom>
          <a:solidFill>
            <a:srgbClr val="FFFF00"/>
          </a:solidFill>
          <a:ln w="9525">
            <a:solidFill>
              <a:sysClr val="windowText" lastClr="000000"/>
            </a:solidFill>
            <a:miter lim="800000"/>
            <a:headEnd/>
            <a:tailEnd/>
          </a:ln>
          <a:effectLst/>
          <a:scene3d>
            <a:camera prst="orthographicFront"/>
            <a:lightRig rig="threePt" dir="t"/>
          </a:scene3d>
          <a:sp3d>
            <a:bevelT w="165100" prst="coolSlant"/>
          </a:sp3d>
        </p:spPr>
        <p:txBody>
          <a:bodyPr lIns="0" tIns="0" rIns="0" bIns="0"/>
          <a:lstStyle/>
          <a:p>
            <a:pPr marL="309553" indent="-309553" defTabSz="742927" eaLnBrk="0" fontAlgn="base" hangingPunct="0">
              <a:spcBef>
                <a:spcPct val="20000"/>
              </a:spcBef>
              <a:spcAft>
                <a:spcPct val="0"/>
              </a:spcAft>
              <a:buClr>
                <a:srgbClr val="990000"/>
              </a:buClr>
              <a:buFont typeface="Webdings" pitchFamily="18" charset="2"/>
              <a:buChar char="&lt;"/>
              <a:defRPr/>
            </a:pPr>
            <a:r>
              <a:rPr lang="en-US" sz="3200" b="1" i="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Resource Loading Diagram based on </a:t>
            </a:r>
            <a:r>
              <a:rPr lang="en-US" sz="3200" b="1" i="1" u="sng" kern="0" dirty="0">
                <a:solidFill>
                  <a:srgbClr val="0000FF"/>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LS</a:t>
            </a:r>
            <a:r>
              <a:rPr lang="en-US" sz="3200" b="1" i="1" kern="0" dirty="0">
                <a:solidFill>
                  <a:srgbClr val="0000FF"/>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 </a:t>
            </a:r>
            <a:r>
              <a:rPr lang="en-US" sz="3200" b="1" i="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schedule</a:t>
            </a:r>
          </a:p>
        </p:txBody>
      </p:sp>
      <p:grpSp>
        <p:nvGrpSpPr>
          <p:cNvPr id="6" name="Group 1"/>
          <p:cNvGrpSpPr>
            <a:grpSpLocks noChangeAspect="1"/>
          </p:cNvGrpSpPr>
          <p:nvPr/>
        </p:nvGrpSpPr>
        <p:grpSpPr bwMode="auto">
          <a:xfrm>
            <a:off x="6604986" y="1"/>
            <a:ext cx="3301014" cy="1367160"/>
            <a:chOff x="1455" y="2590"/>
            <a:chExt cx="9085" cy="3815"/>
          </a:xfrm>
        </p:grpSpPr>
        <p:sp>
          <p:nvSpPr>
            <p:cNvPr id="7" name="AutoShape 152"/>
            <p:cNvSpPr>
              <a:spLocks noChangeAspect="1" noChangeArrowheads="1" noTextEdit="1"/>
            </p:cNvSpPr>
            <p:nvPr/>
          </p:nvSpPr>
          <p:spPr bwMode="auto">
            <a:xfrm>
              <a:off x="1455" y="2590"/>
              <a:ext cx="9000" cy="3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grpSp>
          <p:nvGrpSpPr>
            <p:cNvPr id="8" name="Group 144"/>
            <p:cNvGrpSpPr>
              <a:grpSpLocks/>
            </p:cNvGrpSpPr>
            <p:nvPr/>
          </p:nvGrpSpPr>
          <p:grpSpPr bwMode="auto">
            <a:xfrm>
              <a:off x="2894" y="3166"/>
              <a:ext cx="865" cy="649"/>
              <a:chOff x="2031" y="3382"/>
              <a:chExt cx="865" cy="649"/>
            </a:xfrm>
          </p:grpSpPr>
          <p:sp>
            <p:nvSpPr>
              <p:cNvPr id="154" name="Text Box 151"/>
              <p:cNvSpPr txBox="1">
                <a:spLocks noChangeArrowheads="1"/>
              </p:cNvSpPr>
              <p:nvPr/>
            </p:nvSpPr>
            <p:spPr bwMode="auto">
              <a:xfrm>
                <a:off x="2031"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155" name="Text Box 150"/>
              <p:cNvSpPr txBox="1">
                <a:spLocks noChangeArrowheads="1"/>
              </p:cNvSpPr>
              <p:nvPr/>
            </p:nvSpPr>
            <p:spPr bwMode="auto">
              <a:xfrm>
                <a:off x="2319" y="3382"/>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dirty="0">
                    <a:solidFill>
                      <a:prstClr val="black"/>
                    </a:solidFill>
                    <a:cs typeface="Times New Roman" pitchFamily="18" charset="0"/>
                  </a:rPr>
                  <a:t>0</a:t>
                </a:r>
                <a:endParaRPr lang="en-US" sz="600" kern="0" dirty="0">
                  <a:solidFill>
                    <a:prstClr val="black"/>
                  </a:solidFill>
                </a:endParaRPr>
              </a:p>
            </p:txBody>
          </p:sp>
          <p:sp>
            <p:nvSpPr>
              <p:cNvPr id="156" name="Text Box 149"/>
              <p:cNvSpPr txBox="1">
                <a:spLocks noChangeArrowheads="1"/>
              </p:cNvSpPr>
              <p:nvPr/>
            </p:nvSpPr>
            <p:spPr bwMode="auto">
              <a:xfrm>
                <a:off x="2608"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a:t>
                </a:r>
                <a:endParaRPr lang="en-US" sz="600" kern="0">
                  <a:solidFill>
                    <a:prstClr val="black"/>
                  </a:solidFill>
                </a:endParaRPr>
              </a:p>
            </p:txBody>
          </p:sp>
          <p:sp>
            <p:nvSpPr>
              <p:cNvPr id="157" name="Text Box 148"/>
              <p:cNvSpPr txBox="1">
                <a:spLocks noChangeArrowheads="1"/>
              </p:cNvSpPr>
              <p:nvPr/>
            </p:nvSpPr>
            <p:spPr bwMode="auto">
              <a:xfrm>
                <a:off x="2031"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158" name="Text Box 147"/>
              <p:cNvSpPr txBox="1">
                <a:spLocks noChangeArrowheads="1"/>
              </p:cNvSpPr>
              <p:nvPr/>
            </p:nvSpPr>
            <p:spPr bwMode="auto">
              <a:xfrm>
                <a:off x="2319" y="3814"/>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a:t>
                </a:r>
                <a:endParaRPr lang="en-US" sz="600" kern="0">
                  <a:solidFill>
                    <a:prstClr val="black"/>
                  </a:solidFill>
                </a:endParaRPr>
              </a:p>
            </p:txBody>
          </p:sp>
          <p:sp>
            <p:nvSpPr>
              <p:cNvPr id="159" name="Text Box 146"/>
              <p:cNvSpPr txBox="1">
                <a:spLocks noChangeArrowheads="1"/>
              </p:cNvSpPr>
              <p:nvPr/>
            </p:nvSpPr>
            <p:spPr bwMode="auto">
              <a:xfrm>
                <a:off x="2608"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a:t>
                </a:r>
                <a:endParaRPr lang="en-US" sz="600" kern="0">
                  <a:solidFill>
                    <a:prstClr val="black"/>
                  </a:solidFill>
                </a:endParaRPr>
              </a:p>
            </p:txBody>
          </p:sp>
          <p:sp>
            <p:nvSpPr>
              <p:cNvPr id="160" name="Text Box 145"/>
              <p:cNvSpPr txBox="1">
                <a:spLocks noChangeArrowheads="1"/>
              </p:cNvSpPr>
              <p:nvPr/>
            </p:nvSpPr>
            <p:spPr bwMode="auto">
              <a:xfrm>
                <a:off x="2031" y="3599"/>
                <a:ext cx="865"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dirty="0">
                    <a:solidFill>
                      <a:prstClr val="black"/>
                    </a:solidFill>
                    <a:cs typeface="Times New Roman" pitchFamily="18" charset="0"/>
                  </a:rPr>
                  <a:t>A</a:t>
                </a:r>
                <a:endParaRPr lang="en-US" sz="600" kern="0" dirty="0">
                  <a:solidFill>
                    <a:prstClr val="black"/>
                  </a:solidFill>
                </a:endParaRPr>
              </a:p>
            </p:txBody>
          </p:sp>
        </p:grpSp>
        <p:sp>
          <p:nvSpPr>
            <p:cNvPr id="9" name="Text Box 143"/>
            <p:cNvSpPr txBox="1">
              <a:spLocks noChangeArrowheads="1"/>
            </p:cNvSpPr>
            <p:nvPr/>
          </p:nvSpPr>
          <p:spPr bwMode="auto">
            <a:xfrm>
              <a:off x="2894" y="3899"/>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 R</a:t>
              </a:r>
              <a:endParaRPr lang="en-US" sz="600" kern="0">
                <a:solidFill>
                  <a:prstClr val="black"/>
                </a:solidFill>
              </a:endParaRPr>
            </a:p>
          </p:txBody>
        </p:sp>
        <p:grpSp>
          <p:nvGrpSpPr>
            <p:cNvPr id="13" name="Group 133"/>
            <p:cNvGrpSpPr>
              <a:grpSpLocks/>
            </p:cNvGrpSpPr>
            <p:nvPr/>
          </p:nvGrpSpPr>
          <p:grpSpPr bwMode="auto">
            <a:xfrm>
              <a:off x="1599" y="4102"/>
              <a:ext cx="865" cy="916"/>
              <a:chOff x="1815" y="4102"/>
              <a:chExt cx="865" cy="916"/>
            </a:xfrm>
          </p:grpSpPr>
          <p:sp>
            <p:nvSpPr>
              <p:cNvPr id="145" name="Text Box 142"/>
              <p:cNvSpPr txBox="1">
                <a:spLocks noChangeArrowheads="1"/>
              </p:cNvSpPr>
              <p:nvPr/>
            </p:nvSpPr>
            <p:spPr bwMode="auto">
              <a:xfrm>
                <a:off x="1815" y="4801"/>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 R</a:t>
                </a:r>
                <a:endParaRPr lang="en-US" sz="600" kern="0">
                  <a:solidFill>
                    <a:prstClr val="black"/>
                  </a:solidFill>
                </a:endParaRPr>
              </a:p>
            </p:txBody>
          </p:sp>
          <p:grpSp>
            <p:nvGrpSpPr>
              <p:cNvPr id="146" name="Group 134"/>
              <p:cNvGrpSpPr>
                <a:grpSpLocks/>
              </p:cNvGrpSpPr>
              <p:nvPr/>
            </p:nvGrpSpPr>
            <p:grpSpPr bwMode="auto">
              <a:xfrm>
                <a:off x="1815" y="4102"/>
                <a:ext cx="865" cy="649"/>
                <a:chOff x="2031" y="3382"/>
                <a:chExt cx="865" cy="649"/>
              </a:xfrm>
            </p:grpSpPr>
            <p:sp>
              <p:nvSpPr>
                <p:cNvPr id="147" name="Text Box 141"/>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dirty="0">
                      <a:solidFill>
                        <a:prstClr val="black"/>
                      </a:solidFill>
                      <a:cs typeface="Times New Roman" pitchFamily="18" charset="0"/>
                    </a:rPr>
                    <a:t>0</a:t>
                  </a:r>
                  <a:endParaRPr lang="en-US" sz="600" kern="0" dirty="0">
                    <a:solidFill>
                      <a:prstClr val="black"/>
                    </a:solidFill>
                  </a:endParaRPr>
                </a:p>
              </p:txBody>
            </p:sp>
            <p:sp>
              <p:nvSpPr>
                <p:cNvPr id="148" name="Text Box 140"/>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149" name="Text Box 139"/>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150" name="Text Box 138"/>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151" name="Text Box 137"/>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152" name="Text Box 136"/>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153" name="Text Box 135"/>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START</a:t>
                  </a:r>
                  <a:endParaRPr lang="en-US" sz="600" kern="0">
                    <a:solidFill>
                      <a:prstClr val="black"/>
                    </a:solidFill>
                  </a:endParaRPr>
                </a:p>
              </p:txBody>
            </p:sp>
          </p:grpSp>
        </p:grpSp>
        <p:grpSp>
          <p:nvGrpSpPr>
            <p:cNvPr id="14" name="Group 123"/>
            <p:cNvGrpSpPr>
              <a:grpSpLocks/>
            </p:cNvGrpSpPr>
            <p:nvPr/>
          </p:nvGrpSpPr>
          <p:grpSpPr bwMode="auto">
            <a:xfrm>
              <a:off x="2894" y="5470"/>
              <a:ext cx="865" cy="935"/>
              <a:chOff x="3255" y="4968"/>
              <a:chExt cx="865" cy="935"/>
            </a:xfrm>
          </p:grpSpPr>
          <p:sp>
            <p:nvSpPr>
              <p:cNvPr id="136" name="Text Box 132"/>
              <p:cNvSpPr txBox="1">
                <a:spLocks noChangeArrowheads="1"/>
              </p:cNvSpPr>
              <p:nvPr/>
            </p:nvSpPr>
            <p:spPr bwMode="auto">
              <a:xfrm>
                <a:off x="3255" y="5686"/>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2 R</a:t>
                </a:r>
                <a:endParaRPr lang="en-US" sz="600" kern="0">
                  <a:solidFill>
                    <a:prstClr val="black"/>
                  </a:solidFill>
                </a:endParaRPr>
              </a:p>
            </p:txBody>
          </p:sp>
          <p:grpSp>
            <p:nvGrpSpPr>
              <p:cNvPr id="137" name="Group 124"/>
              <p:cNvGrpSpPr>
                <a:grpSpLocks/>
              </p:cNvGrpSpPr>
              <p:nvPr/>
            </p:nvGrpSpPr>
            <p:grpSpPr bwMode="auto">
              <a:xfrm>
                <a:off x="3255" y="4968"/>
                <a:ext cx="865" cy="649"/>
                <a:chOff x="2031" y="3382"/>
                <a:chExt cx="865" cy="649"/>
              </a:xfrm>
            </p:grpSpPr>
            <p:sp>
              <p:nvSpPr>
                <p:cNvPr id="138" name="Text Box 131"/>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139" name="Text Box 130"/>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4</a:t>
                  </a:r>
                  <a:endParaRPr lang="en-US" sz="600" kern="0">
                    <a:solidFill>
                      <a:prstClr val="black"/>
                    </a:solidFill>
                  </a:endParaRPr>
                </a:p>
              </p:txBody>
            </p:sp>
            <p:sp>
              <p:nvSpPr>
                <p:cNvPr id="140" name="Text Box 129"/>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a:t>
                  </a:r>
                  <a:endParaRPr lang="en-US" sz="600" kern="0">
                    <a:solidFill>
                      <a:prstClr val="black"/>
                    </a:solidFill>
                  </a:endParaRPr>
                </a:p>
              </p:txBody>
            </p:sp>
            <p:sp>
              <p:nvSpPr>
                <p:cNvPr id="141" name="Text Box 128"/>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4</a:t>
                  </a:r>
                  <a:endParaRPr lang="en-US" sz="600" kern="0">
                    <a:solidFill>
                      <a:prstClr val="black"/>
                    </a:solidFill>
                  </a:endParaRPr>
                </a:p>
              </p:txBody>
            </p:sp>
            <p:sp>
              <p:nvSpPr>
                <p:cNvPr id="142" name="Text Box 127"/>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a:t>
                  </a:r>
                  <a:endParaRPr lang="en-US" sz="600" kern="0">
                    <a:solidFill>
                      <a:prstClr val="black"/>
                    </a:solidFill>
                  </a:endParaRPr>
                </a:p>
              </p:txBody>
            </p:sp>
            <p:sp>
              <p:nvSpPr>
                <p:cNvPr id="143" name="Text Box 126"/>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9</a:t>
                  </a:r>
                  <a:endParaRPr lang="en-US" sz="600" kern="0">
                    <a:solidFill>
                      <a:prstClr val="black"/>
                    </a:solidFill>
                  </a:endParaRPr>
                </a:p>
              </p:txBody>
            </p:sp>
            <p:sp>
              <p:nvSpPr>
                <p:cNvPr id="144" name="Text Box 125"/>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B</a:t>
                  </a:r>
                  <a:endParaRPr lang="en-US" sz="600" kern="0">
                    <a:solidFill>
                      <a:prstClr val="black"/>
                    </a:solidFill>
                  </a:endParaRPr>
                </a:p>
              </p:txBody>
            </p:sp>
          </p:grpSp>
        </p:grpSp>
        <p:sp>
          <p:nvSpPr>
            <p:cNvPr id="15" name="Text Box 122"/>
            <p:cNvSpPr txBox="1">
              <a:spLocks noChangeArrowheads="1"/>
            </p:cNvSpPr>
            <p:nvPr/>
          </p:nvSpPr>
          <p:spPr bwMode="auto">
            <a:xfrm>
              <a:off x="4190" y="3344"/>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 R</a:t>
              </a:r>
              <a:endParaRPr lang="en-US" sz="600" kern="0">
                <a:solidFill>
                  <a:prstClr val="black"/>
                </a:solidFill>
              </a:endParaRPr>
            </a:p>
          </p:txBody>
        </p:sp>
        <p:grpSp>
          <p:nvGrpSpPr>
            <p:cNvPr id="16" name="Group 114"/>
            <p:cNvGrpSpPr>
              <a:grpSpLocks/>
            </p:cNvGrpSpPr>
            <p:nvPr/>
          </p:nvGrpSpPr>
          <p:grpSpPr bwMode="auto">
            <a:xfrm>
              <a:off x="4190" y="2660"/>
              <a:ext cx="865" cy="649"/>
              <a:chOff x="2031" y="3382"/>
              <a:chExt cx="865" cy="649"/>
            </a:xfrm>
          </p:grpSpPr>
          <p:sp>
            <p:nvSpPr>
              <p:cNvPr id="129" name="Text Box 121"/>
              <p:cNvSpPr txBox="1">
                <a:spLocks noChangeArrowheads="1"/>
              </p:cNvSpPr>
              <p:nvPr/>
            </p:nvSpPr>
            <p:spPr bwMode="auto">
              <a:xfrm>
                <a:off x="2031"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a:t>
                </a:r>
                <a:endParaRPr lang="en-US" sz="600" kern="0">
                  <a:solidFill>
                    <a:prstClr val="black"/>
                  </a:solidFill>
                </a:endParaRPr>
              </a:p>
            </p:txBody>
          </p:sp>
          <p:sp>
            <p:nvSpPr>
              <p:cNvPr id="130" name="Text Box 120"/>
              <p:cNvSpPr txBox="1">
                <a:spLocks noChangeArrowheads="1"/>
              </p:cNvSpPr>
              <p:nvPr/>
            </p:nvSpPr>
            <p:spPr bwMode="auto">
              <a:xfrm>
                <a:off x="2319" y="3382"/>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131" name="Text Box 119"/>
              <p:cNvSpPr txBox="1">
                <a:spLocks noChangeArrowheads="1"/>
              </p:cNvSpPr>
              <p:nvPr/>
            </p:nvSpPr>
            <p:spPr bwMode="auto">
              <a:xfrm>
                <a:off x="2608"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9</a:t>
                </a:r>
                <a:endParaRPr lang="en-US" sz="600" kern="0">
                  <a:solidFill>
                    <a:prstClr val="black"/>
                  </a:solidFill>
                </a:endParaRPr>
              </a:p>
            </p:txBody>
          </p:sp>
          <p:sp>
            <p:nvSpPr>
              <p:cNvPr id="132" name="Text Box 118"/>
              <p:cNvSpPr txBox="1">
                <a:spLocks noChangeArrowheads="1"/>
              </p:cNvSpPr>
              <p:nvPr/>
            </p:nvSpPr>
            <p:spPr bwMode="auto">
              <a:xfrm>
                <a:off x="2031"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dirty="0">
                    <a:solidFill>
                      <a:prstClr val="black"/>
                    </a:solidFill>
                    <a:cs typeface="Times New Roman" pitchFamily="18" charset="0"/>
                  </a:rPr>
                  <a:t>3</a:t>
                </a:r>
                <a:endParaRPr lang="en-US" sz="600" kern="0" dirty="0">
                  <a:solidFill>
                    <a:prstClr val="black"/>
                  </a:solidFill>
                </a:endParaRPr>
              </a:p>
            </p:txBody>
          </p:sp>
          <p:sp>
            <p:nvSpPr>
              <p:cNvPr id="133" name="Text Box 117"/>
              <p:cNvSpPr txBox="1">
                <a:spLocks noChangeArrowheads="1"/>
              </p:cNvSpPr>
              <p:nvPr/>
            </p:nvSpPr>
            <p:spPr bwMode="auto">
              <a:xfrm>
                <a:off x="2319" y="3814"/>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6</a:t>
                </a:r>
                <a:endParaRPr lang="en-US" sz="600" kern="0">
                  <a:solidFill>
                    <a:prstClr val="black"/>
                  </a:solidFill>
                </a:endParaRPr>
              </a:p>
            </p:txBody>
          </p:sp>
          <p:sp>
            <p:nvSpPr>
              <p:cNvPr id="134" name="Text Box 116"/>
              <p:cNvSpPr txBox="1">
                <a:spLocks noChangeArrowheads="1"/>
              </p:cNvSpPr>
              <p:nvPr/>
            </p:nvSpPr>
            <p:spPr bwMode="auto">
              <a:xfrm>
                <a:off x="2608"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9</a:t>
                </a:r>
                <a:endParaRPr lang="en-US" sz="600" kern="0">
                  <a:solidFill>
                    <a:prstClr val="black"/>
                  </a:solidFill>
                </a:endParaRPr>
              </a:p>
            </p:txBody>
          </p:sp>
          <p:sp>
            <p:nvSpPr>
              <p:cNvPr id="135" name="Text Box 115"/>
              <p:cNvSpPr txBox="1">
                <a:spLocks noChangeArrowheads="1"/>
              </p:cNvSpPr>
              <p:nvPr/>
            </p:nvSpPr>
            <p:spPr bwMode="auto">
              <a:xfrm>
                <a:off x="2031" y="3599"/>
                <a:ext cx="865"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C</a:t>
                </a:r>
                <a:endParaRPr lang="en-US" sz="600" kern="0">
                  <a:solidFill>
                    <a:prstClr val="black"/>
                  </a:solidFill>
                </a:endParaRPr>
              </a:p>
            </p:txBody>
          </p:sp>
        </p:grpSp>
        <p:grpSp>
          <p:nvGrpSpPr>
            <p:cNvPr id="17" name="Group 104"/>
            <p:cNvGrpSpPr>
              <a:grpSpLocks/>
            </p:cNvGrpSpPr>
            <p:nvPr/>
          </p:nvGrpSpPr>
          <p:grpSpPr bwMode="auto">
            <a:xfrm>
              <a:off x="4190" y="3670"/>
              <a:ext cx="865" cy="932"/>
              <a:chOff x="1815" y="4102"/>
              <a:chExt cx="865" cy="932"/>
            </a:xfrm>
          </p:grpSpPr>
          <p:sp>
            <p:nvSpPr>
              <p:cNvPr id="120" name="Text Box 113"/>
              <p:cNvSpPr txBox="1">
                <a:spLocks noChangeArrowheads="1"/>
              </p:cNvSpPr>
              <p:nvPr/>
            </p:nvSpPr>
            <p:spPr bwMode="auto">
              <a:xfrm>
                <a:off x="1815" y="4817"/>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4 R</a:t>
                </a:r>
                <a:endParaRPr lang="en-US" sz="600" kern="0">
                  <a:solidFill>
                    <a:prstClr val="black"/>
                  </a:solidFill>
                </a:endParaRPr>
              </a:p>
            </p:txBody>
          </p:sp>
          <p:grpSp>
            <p:nvGrpSpPr>
              <p:cNvPr id="121" name="Group 105"/>
              <p:cNvGrpSpPr>
                <a:grpSpLocks/>
              </p:cNvGrpSpPr>
              <p:nvPr/>
            </p:nvGrpSpPr>
            <p:grpSpPr bwMode="auto">
              <a:xfrm>
                <a:off x="1815" y="4102"/>
                <a:ext cx="865" cy="649"/>
                <a:chOff x="2031" y="3382"/>
                <a:chExt cx="865" cy="649"/>
              </a:xfrm>
            </p:grpSpPr>
            <p:sp>
              <p:nvSpPr>
                <p:cNvPr id="122" name="Text Box 112"/>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a:t>
                  </a:r>
                  <a:endParaRPr lang="en-US" sz="600" kern="0">
                    <a:solidFill>
                      <a:prstClr val="black"/>
                    </a:solidFill>
                  </a:endParaRPr>
                </a:p>
              </p:txBody>
            </p:sp>
            <p:sp>
              <p:nvSpPr>
                <p:cNvPr id="123" name="Text Box 111"/>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a:t>
                  </a:r>
                  <a:endParaRPr lang="en-US" sz="600" kern="0">
                    <a:solidFill>
                      <a:prstClr val="black"/>
                    </a:solidFill>
                  </a:endParaRPr>
                </a:p>
              </p:txBody>
            </p:sp>
            <p:sp>
              <p:nvSpPr>
                <p:cNvPr id="124" name="Text Box 110"/>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a:t>
                  </a:r>
                  <a:endParaRPr lang="en-US" sz="600" kern="0">
                    <a:solidFill>
                      <a:prstClr val="black"/>
                    </a:solidFill>
                  </a:endParaRPr>
                </a:p>
              </p:txBody>
            </p:sp>
            <p:sp>
              <p:nvSpPr>
                <p:cNvPr id="125" name="Text Box 109"/>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8</a:t>
                  </a:r>
                  <a:endParaRPr lang="en-US" sz="600" kern="0">
                    <a:solidFill>
                      <a:prstClr val="black"/>
                    </a:solidFill>
                  </a:endParaRPr>
                </a:p>
              </p:txBody>
            </p:sp>
            <p:sp>
              <p:nvSpPr>
                <p:cNvPr id="126" name="Text Box 108"/>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2</a:t>
                  </a:r>
                  <a:endParaRPr lang="en-US" sz="600" kern="0">
                    <a:solidFill>
                      <a:prstClr val="black"/>
                    </a:solidFill>
                  </a:endParaRPr>
                </a:p>
              </p:txBody>
            </p:sp>
            <p:sp>
              <p:nvSpPr>
                <p:cNvPr id="127" name="Text Box 107"/>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10</a:t>
                  </a:r>
                  <a:endParaRPr lang="en-US" sz="600" kern="0">
                    <a:solidFill>
                      <a:prstClr val="black"/>
                    </a:solidFill>
                  </a:endParaRPr>
                </a:p>
              </p:txBody>
            </p:sp>
            <p:sp>
              <p:nvSpPr>
                <p:cNvPr id="128" name="Text Box 106"/>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D</a:t>
                  </a:r>
                  <a:endParaRPr lang="en-US" sz="600" kern="0">
                    <a:solidFill>
                      <a:prstClr val="black"/>
                    </a:solidFill>
                  </a:endParaRPr>
                </a:p>
              </p:txBody>
            </p:sp>
          </p:grpSp>
        </p:grpSp>
        <p:grpSp>
          <p:nvGrpSpPr>
            <p:cNvPr id="18" name="Group 94"/>
            <p:cNvGrpSpPr>
              <a:grpSpLocks/>
            </p:cNvGrpSpPr>
            <p:nvPr/>
          </p:nvGrpSpPr>
          <p:grpSpPr bwMode="auto">
            <a:xfrm>
              <a:off x="4190" y="5470"/>
              <a:ext cx="865" cy="935"/>
              <a:chOff x="1815" y="4102"/>
              <a:chExt cx="865" cy="935"/>
            </a:xfrm>
          </p:grpSpPr>
          <p:sp>
            <p:nvSpPr>
              <p:cNvPr id="111" name="Text Box 103"/>
              <p:cNvSpPr txBox="1">
                <a:spLocks noChangeArrowheads="1"/>
              </p:cNvSpPr>
              <p:nvPr/>
            </p:nvSpPr>
            <p:spPr bwMode="auto">
              <a:xfrm>
                <a:off x="1815" y="4820"/>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 R</a:t>
                </a:r>
                <a:endParaRPr lang="en-US" sz="600" kern="0">
                  <a:solidFill>
                    <a:prstClr val="black"/>
                  </a:solidFill>
                </a:endParaRPr>
              </a:p>
            </p:txBody>
          </p:sp>
          <p:grpSp>
            <p:nvGrpSpPr>
              <p:cNvPr id="112" name="Group 95"/>
              <p:cNvGrpSpPr>
                <a:grpSpLocks/>
              </p:cNvGrpSpPr>
              <p:nvPr/>
            </p:nvGrpSpPr>
            <p:grpSpPr bwMode="auto">
              <a:xfrm>
                <a:off x="1815" y="4102"/>
                <a:ext cx="865" cy="649"/>
                <a:chOff x="2031" y="3382"/>
                <a:chExt cx="865" cy="649"/>
              </a:xfrm>
            </p:grpSpPr>
            <p:sp>
              <p:nvSpPr>
                <p:cNvPr id="113" name="Text Box 102"/>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a:t>
                  </a:r>
                  <a:endParaRPr lang="en-US" sz="600" kern="0">
                    <a:solidFill>
                      <a:prstClr val="black"/>
                    </a:solidFill>
                  </a:endParaRPr>
                </a:p>
              </p:txBody>
            </p:sp>
            <p:sp>
              <p:nvSpPr>
                <p:cNvPr id="114" name="Text Box 101"/>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4</a:t>
                  </a:r>
                  <a:endParaRPr lang="en-US" sz="600" kern="0">
                    <a:solidFill>
                      <a:prstClr val="black"/>
                    </a:solidFill>
                  </a:endParaRPr>
                </a:p>
              </p:txBody>
            </p:sp>
            <p:sp>
              <p:nvSpPr>
                <p:cNvPr id="115" name="Text Box 100"/>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9</a:t>
                  </a:r>
                  <a:endParaRPr lang="en-US" sz="600" kern="0">
                    <a:solidFill>
                      <a:prstClr val="black"/>
                    </a:solidFill>
                  </a:endParaRPr>
                </a:p>
              </p:txBody>
            </p:sp>
            <p:sp>
              <p:nvSpPr>
                <p:cNvPr id="116" name="Text Box 99"/>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9</a:t>
                  </a:r>
                  <a:endParaRPr lang="en-US" sz="600" kern="0">
                    <a:solidFill>
                      <a:prstClr val="black"/>
                    </a:solidFill>
                  </a:endParaRPr>
                </a:p>
              </p:txBody>
            </p:sp>
            <p:sp>
              <p:nvSpPr>
                <p:cNvPr id="117" name="Text Box 98"/>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4</a:t>
                  </a:r>
                  <a:endParaRPr lang="en-US" sz="600" kern="0">
                    <a:solidFill>
                      <a:prstClr val="black"/>
                    </a:solidFill>
                  </a:endParaRPr>
                </a:p>
              </p:txBody>
            </p:sp>
            <p:sp>
              <p:nvSpPr>
                <p:cNvPr id="118" name="Text Box 97"/>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dirty="0">
                      <a:solidFill>
                        <a:prstClr val="black"/>
                      </a:solidFill>
                      <a:cs typeface="Times New Roman" pitchFamily="18" charset="0"/>
                    </a:rPr>
                    <a:t>13</a:t>
                  </a:r>
                  <a:endParaRPr lang="en-US" sz="600" kern="0" dirty="0">
                    <a:solidFill>
                      <a:prstClr val="black"/>
                    </a:solidFill>
                  </a:endParaRPr>
                </a:p>
              </p:txBody>
            </p:sp>
            <p:sp>
              <p:nvSpPr>
                <p:cNvPr id="119" name="Text Box 96"/>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G</a:t>
                  </a:r>
                  <a:endParaRPr lang="en-US" sz="600" kern="0">
                    <a:solidFill>
                      <a:prstClr val="black"/>
                    </a:solidFill>
                  </a:endParaRPr>
                </a:p>
              </p:txBody>
            </p:sp>
          </p:grpSp>
        </p:grpSp>
        <p:grpSp>
          <p:nvGrpSpPr>
            <p:cNvPr id="19" name="Group 84"/>
            <p:cNvGrpSpPr>
              <a:grpSpLocks/>
            </p:cNvGrpSpPr>
            <p:nvPr/>
          </p:nvGrpSpPr>
          <p:grpSpPr bwMode="auto">
            <a:xfrm>
              <a:off x="5487" y="4676"/>
              <a:ext cx="865" cy="897"/>
              <a:chOff x="1815" y="4102"/>
              <a:chExt cx="865" cy="897"/>
            </a:xfrm>
          </p:grpSpPr>
          <p:sp>
            <p:nvSpPr>
              <p:cNvPr id="102" name="Text Box 93"/>
              <p:cNvSpPr txBox="1">
                <a:spLocks noChangeArrowheads="1"/>
              </p:cNvSpPr>
              <p:nvPr/>
            </p:nvSpPr>
            <p:spPr bwMode="auto">
              <a:xfrm>
                <a:off x="1815" y="4782"/>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 R</a:t>
                </a:r>
                <a:endParaRPr lang="en-US" sz="600" kern="0">
                  <a:solidFill>
                    <a:prstClr val="black"/>
                  </a:solidFill>
                </a:endParaRPr>
              </a:p>
            </p:txBody>
          </p:sp>
          <p:grpSp>
            <p:nvGrpSpPr>
              <p:cNvPr id="103" name="Group 85"/>
              <p:cNvGrpSpPr>
                <a:grpSpLocks/>
              </p:cNvGrpSpPr>
              <p:nvPr/>
            </p:nvGrpSpPr>
            <p:grpSpPr bwMode="auto">
              <a:xfrm>
                <a:off x="1815" y="4102"/>
                <a:ext cx="865" cy="649"/>
                <a:chOff x="2031" y="3382"/>
                <a:chExt cx="865" cy="649"/>
              </a:xfrm>
            </p:grpSpPr>
            <p:sp>
              <p:nvSpPr>
                <p:cNvPr id="104" name="Text Box 92"/>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a:t>
                  </a:r>
                  <a:endParaRPr lang="en-US" sz="600" kern="0">
                    <a:solidFill>
                      <a:prstClr val="black"/>
                    </a:solidFill>
                  </a:endParaRPr>
                </a:p>
              </p:txBody>
            </p:sp>
            <p:sp>
              <p:nvSpPr>
                <p:cNvPr id="105" name="Text Box 91"/>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a:t>
                  </a:r>
                  <a:endParaRPr lang="en-US" sz="600" kern="0">
                    <a:solidFill>
                      <a:prstClr val="black"/>
                    </a:solidFill>
                  </a:endParaRPr>
                </a:p>
              </p:txBody>
            </p:sp>
            <p:sp>
              <p:nvSpPr>
                <p:cNvPr id="106" name="Text Box 90"/>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8</a:t>
                  </a:r>
                  <a:endParaRPr lang="en-US" sz="600" kern="0">
                    <a:solidFill>
                      <a:prstClr val="black"/>
                    </a:solidFill>
                  </a:endParaRPr>
                </a:p>
              </p:txBody>
            </p:sp>
            <p:sp>
              <p:nvSpPr>
                <p:cNvPr id="107" name="Text Box 89"/>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10</a:t>
                  </a:r>
                  <a:endParaRPr lang="en-US" sz="600" kern="0">
                    <a:solidFill>
                      <a:prstClr val="black"/>
                    </a:solidFill>
                  </a:endParaRPr>
                </a:p>
              </p:txBody>
            </p:sp>
            <p:sp>
              <p:nvSpPr>
                <p:cNvPr id="108" name="Text Box 88"/>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a:t>
                  </a:r>
                  <a:endParaRPr lang="en-US" sz="600" kern="0">
                    <a:solidFill>
                      <a:prstClr val="black"/>
                    </a:solidFill>
                  </a:endParaRPr>
                </a:p>
              </p:txBody>
            </p:sp>
            <p:sp>
              <p:nvSpPr>
                <p:cNvPr id="109" name="Text Box 87"/>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13</a:t>
                  </a:r>
                  <a:endParaRPr lang="en-US" sz="600" kern="0">
                    <a:solidFill>
                      <a:prstClr val="black"/>
                    </a:solidFill>
                  </a:endParaRPr>
                </a:p>
              </p:txBody>
            </p:sp>
            <p:sp>
              <p:nvSpPr>
                <p:cNvPr id="110" name="Text Box 86"/>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F</a:t>
                  </a:r>
                  <a:endParaRPr lang="en-US" sz="600" kern="0">
                    <a:solidFill>
                      <a:prstClr val="black"/>
                    </a:solidFill>
                  </a:endParaRPr>
                </a:p>
              </p:txBody>
            </p:sp>
          </p:grpSp>
        </p:grpSp>
        <p:grpSp>
          <p:nvGrpSpPr>
            <p:cNvPr id="20" name="Group 74"/>
            <p:cNvGrpSpPr>
              <a:grpSpLocks/>
            </p:cNvGrpSpPr>
            <p:nvPr/>
          </p:nvGrpSpPr>
          <p:grpSpPr bwMode="auto">
            <a:xfrm>
              <a:off x="5487" y="3672"/>
              <a:ext cx="865" cy="930"/>
              <a:chOff x="1815" y="4102"/>
              <a:chExt cx="865" cy="930"/>
            </a:xfrm>
          </p:grpSpPr>
          <p:sp>
            <p:nvSpPr>
              <p:cNvPr id="93" name="Text Box 83"/>
              <p:cNvSpPr txBox="1">
                <a:spLocks noChangeArrowheads="1"/>
              </p:cNvSpPr>
              <p:nvPr/>
            </p:nvSpPr>
            <p:spPr bwMode="auto">
              <a:xfrm>
                <a:off x="1815" y="4815"/>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2 R</a:t>
                </a:r>
                <a:endParaRPr lang="en-US" sz="600" kern="0">
                  <a:solidFill>
                    <a:prstClr val="black"/>
                  </a:solidFill>
                </a:endParaRPr>
              </a:p>
            </p:txBody>
          </p:sp>
          <p:grpSp>
            <p:nvGrpSpPr>
              <p:cNvPr id="94" name="Group 75"/>
              <p:cNvGrpSpPr>
                <a:grpSpLocks/>
              </p:cNvGrpSpPr>
              <p:nvPr/>
            </p:nvGrpSpPr>
            <p:grpSpPr bwMode="auto">
              <a:xfrm>
                <a:off x="1815" y="4102"/>
                <a:ext cx="865" cy="649"/>
                <a:chOff x="2031" y="3382"/>
                <a:chExt cx="865" cy="649"/>
              </a:xfrm>
            </p:grpSpPr>
            <p:sp>
              <p:nvSpPr>
                <p:cNvPr id="95" name="Text Box 82"/>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a:t>
                  </a:r>
                  <a:endParaRPr lang="en-US" sz="600" kern="0">
                    <a:solidFill>
                      <a:prstClr val="black"/>
                    </a:solidFill>
                  </a:endParaRPr>
                </a:p>
              </p:txBody>
            </p:sp>
            <p:sp>
              <p:nvSpPr>
                <p:cNvPr id="96" name="Text Box 81"/>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a:t>
                  </a:r>
                  <a:endParaRPr lang="en-US" sz="600" kern="0">
                    <a:solidFill>
                      <a:prstClr val="black"/>
                    </a:solidFill>
                  </a:endParaRPr>
                </a:p>
              </p:txBody>
            </p:sp>
            <p:sp>
              <p:nvSpPr>
                <p:cNvPr id="97" name="Text Box 80"/>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8</a:t>
                  </a:r>
                  <a:endParaRPr lang="en-US" sz="600" kern="0">
                    <a:solidFill>
                      <a:prstClr val="black"/>
                    </a:solidFill>
                  </a:endParaRPr>
                </a:p>
              </p:txBody>
            </p:sp>
            <p:sp>
              <p:nvSpPr>
                <p:cNvPr id="98" name="Text Box 79"/>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10</a:t>
                  </a:r>
                  <a:endParaRPr lang="en-US" sz="600" kern="0">
                    <a:solidFill>
                      <a:prstClr val="black"/>
                    </a:solidFill>
                  </a:endParaRPr>
                </a:p>
              </p:txBody>
            </p:sp>
            <p:sp>
              <p:nvSpPr>
                <p:cNvPr id="99" name="Text Box 78"/>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a:t>
                  </a:r>
                  <a:endParaRPr lang="en-US" sz="600" kern="0">
                    <a:solidFill>
                      <a:prstClr val="black"/>
                    </a:solidFill>
                  </a:endParaRPr>
                </a:p>
              </p:txBody>
            </p:sp>
            <p:sp>
              <p:nvSpPr>
                <p:cNvPr id="100" name="Text Box 77"/>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13</a:t>
                  </a:r>
                  <a:endParaRPr lang="en-US" sz="600" kern="0">
                    <a:solidFill>
                      <a:prstClr val="black"/>
                    </a:solidFill>
                  </a:endParaRPr>
                </a:p>
              </p:txBody>
            </p:sp>
            <p:sp>
              <p:nvSpPr>
                <p:cNvPr id="101" name="Text Box 76"/>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E</a:t>
                  </a:r>
                  <a:endParaRPr lang="en-US" sz="600" kern="0">
                    <a:solidFill>
                      <a:prstClr val="black"/>
                    </a:solidFill>
                  </a:endParaRPr>
                </a:p>
              </p:txBody>
            </p:sp>
          </p:grpSp>
        </p:grpSp>
        <p:sp>
          <p:nvSpPr>
            <p:cNvPr id="21" name="Text Box 73"/>
            <p:cNvSpPr txBox="1">
              <a:spLocks noChangeArrowheads="1"/>
            </p:cNvSpPr>
            <p:nvPr/>
          </p:nvSpPr>
          <p:spPr bwMode="auto">
            <a:xfrm>
              <a:off x="5487" y="3344"/>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 R</a:t>
              </a:r>
              <a:endParaRPr lang="en-US" sz="600" kern="0">
                <a:solidFill>
                  <a:prstClr val="black"/>
                </a:solidFill>
              </a:endParaRPr>
            </a:p>
          </p:txBody>
        </p:sp>
        <p:grpSp>
          <p:nvGrpSpPr>
            <p:cNvPr id="22" name="Group 65"/>
            <p:cNvGrpSpPr>
              <a:grpSpLocks/>
            </p:cNvGrpSpPr>
            <p:nvPr/>
          </p:nvGrpSpPr>
          <p:grpSpPr bwMode="auto">
            <a:xfrm>
              <a:off x="5487" y="2660"/>
              <a:ext cx="865" cy="649"/>
              <a:chOff x="2031" y="3382"/>
              <a:chExt cx="865" cy="649"/>
            </a:xfrm>
          </p:grpSpPr>
          <p:sp>
            <p:nvSpPr>
              <p:cNvPr id="86" name="Text Box 72"/>
              <p:cNvSpPr txBox="1">
                <a:spLocks noChangeArrowheads="1"/>
              </p:cNvSpPr>
              <p:nvPr/>
            </p:nvSpPr>
            <p:spPr bwMode="auto">
              <a:xfrm>
                <a:off x="2031"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9</a:t>
                </a:r>
                <a:endParaRPr lang="en-US" sz="600" kern="0">
                  <a:solidFill>
                    <a:prstClr val="black"/>
                  </a:solidFill>
                </a:endParaRPr>
              </a:p>
            </p:txBody>
          </p:sp>
          <p:sp>
            <p:nvSpPr>
              <p:cNvPr id="87" name="Text Box 71"/>
              <p:cNvSpPr txBox="1">
                <a:spLocks noChangeArrowheads="1"/>
              </p:cNvSpPr>
              <p:nvPr/>
            </p:nvSpPr>
            <p:spPr bwMode="auto">
              <a:xfrm>
                <a:off x="2319" y="3382"/>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88" name="Text Box 70"/>
              <p:cNvSpPr txBox="1">
                <a:spLocks noChangeArrowheads="1"/>
              </p:cNvSpPr>
              <p:nvPr/>
            </p:nvSpPr>
            <p:spPr bwMode="auto">
              <a:xfrm>
                <a:off x="2608"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13</a:t>
                </a:r>
                <a:endParaRPr lang="en-US" sz="600" kern="0">
                  <a:solidFill>
                    <a:prstClr val="black"/>
                  </a:solidFill>
                </a:endParaRPr>
              </a:p>
            </p:txBody>
          </p:sp>
          <p:sp>
            <p:nvSpPr>
              <p:cNvPr id="89" name="Text Box 69"/>
              <p:cNvSpPr txBox="1">
                <a:spLocks noChangeArrowheads="1"/>
              </p:cNvSpPr>
              <p:nvPr/>
            </p:nvSpPr>
            <p:spPr bwMode="auto">
              <a:xfrm>
                <a:off x="2031"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9</a:t>
                </a:r>
                <a:endParaRPr lang="en-US" sz="600" kern="0">
                  <a:solidFill>
                    <a:prstClr val="black"/>
                  </a:solidFill>
                </a:endParaRPr>
              </a:p>
            </p:txBody>
          </p:sp>
          <p:sp>
            <p:nvSpPr>
              <p:cNvPr id="90" name="Text Box 68"/>
              <p:cNvSpPr txBox="1">
                <a:spLocks noChangeArrowheads="1"/>
              </p:cNvSpPr>
              <p:nvPr/>
            </p:nvSpPr>
            <p:spPr bwMode="auto">
              <a:xfrm>
                <a:off x="2319" y="3814"/>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4</a:t>
                </a:r>
                <a:endParaRPr lang="en-US" sz="600" kern="0">
                  <a:solidFill>
                    <a:prstClr val="black"/>
                  </a:solidFill>
                </a:endParaRPr>
              </a:p>
            </p:txBody>
          </p:sp>
          <p:sp>
            <p:nvSpPr>
              <p:cNvPr id="91" name="Text Box 67"/>
              <p:cNvSpPr txBox="1">
                <a:spLocks noChangeArrowheads="1"/>
              </p:cNvSpPr>
              <p:nvPr/>
            </p:nvSpPr>
            <p:spPr bwMode="auto">
              <a:xfrm>
                <a:off x="2608"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13</a:t>
                </a:r>
                <a:endParaRPr lang="en-US" sz="600" kern="0">
                  <a:solidFill>
                    <a:prstClr val="black"/>
                  </a:solidFill>
                </a:endParaRPr>
              </a:p>
            </p:txBody>
          </p:sp>
          <p:sp>
            <p:nvSpPr>
              <p:cNvPr id="92" name="Text Box 66"/>
              <p:cNvSpPr txBox="1">
                <a:spLocks noChangeArrowheads="1"/>
              </p:cNvSpPr>
              <p:nvPr/>
            </p:nvSpPr>
            <p:spPr bwMode="auto">
              <a:xfrm>
                <a:off x="2031" y="3599"/>
                <a:ext cx="865"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I</a:t>
                </a:r>
                <a:endParaRPr lang="en-US" sz="600" kern="0">
                  <a:solidFill>
                    <a:prstClr val="black"/>
                  </a:solidFill>
                </a:endParaRPr>
              </a:p>
            </p:txBody>
          </p:sp>
        </p:grpSp>
        <p:sp>
          <p:nvSpPr>
            <p:cNvPr id="23" name="Text Box 64"/>
            <p:cNvSpPr txBox="1">
              <a:spLocks noChangeArrowheads="1"/>
            </p:cNvSpPr>
            <p:nvPr/>
          </p:nvSpPr>
          <p:spPr bwMode="auto">
            <a:xfrm>
              <a:off x="6782" y="4385"/>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4 R</a:t>
              </a:r>
              <a:endParaRPr lang="en-US" sz="600" kern="0">
                <a:solidFill>
                  <a:prstClr val="black"/>
                </a:solidFill>
              </a:endParaRPr>
            </a:p>
          </p:txBody>
        </p:sp>
        <p:grpSp>
          <p:nvGrpSpPr>
            <p:cNvPr id="24" name="Group 56"/>
            <p:cNvGrpSpPr>
              <a:grpSpLocks/>
            </p:cNvGrpSpPr>
            <p:nvPr/>
          </p:nvGrpSpPr>
          <p:grpSpPr bwMode="auto">
            <a:xfrm>
              <a:off x="6782" y="3672"/>
              <a:ext cx="865" cy="649"/>
              <a:chOff x="2031" y="3382"/>
              <a:chExt cx="865" cy="649"/>
            </a:xfrm>
          </p:grpSpPr>
          <p:sp>
            <p:nvSpPr>
              <p:cNvPr id="79" name="Text Box 63"/>
              <p:cNvSpPr txBox="1">
                <a:spLocks noChangeArrowheads="1"/>
              </p:cNvSpPr>
              <p:nvPr/>
            </p:nvSpPr>
            <p:spPr bwMode="auto">
              <a:xfrm>
                <a:off x="2031"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13</a:t>
                </a:r>
                <a:endParaRPr lang="en-US" sz="600" kern="0">
                  <a:solidFill>
                    <a:prstClr val="black"/>
                  </a:solidFill>
                </a:endParaRPr>
              </a:p>
            </p:txBody>
          </p:sp>
          <p:sp>
            <p:nvSpPr>
              <p:cNvPr id="80" name="Text Box 62"/>
              <p:cNvSpPr txBox="1">
                <a:spLocks noChangeArrowheads="1"/>
              </p:cNvSpPr>
              <p:nvPr/>
            </p:nvSpPr>
            <p:spPr bwMode="auto">
              <a:xfrm>
                <a:off x="2319" y="3382"/>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81" name="Text Box 61"/>
              <p:cNvSpPr txBox="1">
                <a:spLocks noChangeArrowheads="1"/>
              </p:cNvSpPr>
              <p:nvPr/>
            </p:nvSpPr>
            <p:spPr bwMode="auto">
              <a:xfrm>
                <a:off x="2608"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15</a:t>
                </a:r>
                <a:endParaRPr lang="en-US" sz="600" kern="0">
                  <a:solidFill>
                    <a:prstClr val="black"/>
                  </a:solidFill>
                </a:endParaRPr>
              </a:p>
            </p:txBody>
          </p:sp>
          <p:sp>
            <p:nvSpPr>
              <p:cNvPr id="82" name="Text Box 60"/>
              <p:cNvSpPr txBox="1">
                <a:spLocks noChangeArrowheads="1"/>
              </p:cNvSpPr>
              <p:nvPr/>
            </p:nvSpPr>
            <p:spPr bwMode="auto">
              <a:xfrm>
                <a:off x="2031"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13</a:t>
                </a:r>
                <a:endParaRPr lang="en-US" sz="600" kern="0">
                  <a:solidFill>
                    <a:prstClr val="black"/>
                  </a:solidFill>
                </a:endParaRPr>
              </a:p>
            </p:txBody>
          </p:sp>
          <p:sp>
            <p:nvSpPr>
              <p:cNvPr id="83" name="Text Box 59"/>
              <p:cNvSpPr txBox="1">
                <a:spLocks noChangeArrowheads="1"/>
              </p:cNvSpPr>
              <p:nvPr/>
            </p:nvSpPr>
            <p:spPr bwMode="auto">
              <a:xfrm>
                <a:off x="2319" y="3814"/>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2</a:t>
                </a:r>
                <a:endParaRPr lang="en-US" sz="600" kern="0">
                  <a:solidFill>
                    <a:prstClr val="black"/>
                  </a:solidFill>
                </a:endParaRPr>
              </a:p>
            </p:txBody>
          </p:sp>
          <p:sp>
            <p:nvSpPr>
              <p:cNvPr id="84" name="Text Box 58"/>
              <p:cNvSpPr txBox="1">
                <a:spLocks noChangeArrowheads="1"/>
              </p:cNvSpPr>
              <p:nvPr/>
            </p:nvSpPr>
            <p:spPr bwMode="auto">
              <a:xfrm>
                <a:off x="2608"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15</a:t>
                </a:r>
                <a:endParaRPr lang="en-US" sz="600" kern="0">
                  <a:solidFill>
                    <a:prstClr val="black"/>
                  </a:solidFill>
                </a:endParaRPr>
              </a:p>
            </p:txBody>
          </p:sp>
          <p:sp>
            <p:nvSpPr>
              <p:cNvPr id="85" name="Text Box 57"/>
              <p:cNvSpPr txBox="1">
                <a:spLocks noChangeArrowheads="1"/>
              </p:cNvSpPr>
              <p:nvPr/>
            </p:nvSpPr>
            <p:spPr bwMode="auto">
              <a:xfrm>
                <a:off x="2031" y="3599"/>
                <a:ext cx="865"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J</a:t>
                </a:r>
                <a:endParaRPr lang="en-US" sz="600" kern="0">
                  <a:solidFill>
                    <a:prstClr val="black"/>
                  </a:solidFill>
                </a:endParaRPr>
              </a:p>
            </p:txBody>
          </p:sp>
        </p:grpSp>
        <p:sp>
          <p:nvSpPr>
            <p:cNvPr id="25" name="Text Box 55"/>
            <p:cNvSpPr txBox="1">
              <a:spLocks noChangeArrowheads="1"/>
            </p:cNvSpPr>
            <p:nvPr/>
          </p:nvSpPr>
          <p:spPr bwMode="auto">
            <a:xfrm>
              <a:off x="8079" y="4385"/>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 R</a:t>
              </a:r>
              <a:endParaRPr lang="en-US" sz="600" kern="0">
                <a:solidFill>
                  <a:prstClr val="black"/>
                </a:solidFill>
              </a:endParaRPr>
            </a:p>
          </p:txBody>
        </p:sp>
        <p:grpSp>
          <p:nvGrpSpPr>
            <p:cNvPr id="26" name="Group 47"/>
            <p:cNvGrpSpPr>
              <a:grpSpLocks/>
            </p:cNvGrpSpPr>
            <p:nvPr/>
          </p:nvGrpSpPr>
          <p:grpSpPr bwMode="auto">
            <a:xfrm>
              <a:off x="8079" y="3672"/>
              <a:ext cx="865" cy="649"/>
              <a:chOff x="2031" y="3382"/>
              <a:chExt cx="865" cy="649"/>
            </a:xfrm>
          </p:grpSpPr>
          <p:sp>
            <p:nvSpPr>
              <p:cNvPr id="72" name="Text Box 54"/>
              <p:cNvSpPr txBox="1">
                <a:spLocks noChangeArrowheads="1"/>
              </p:cNvSpPr>
              <p:nvPr/>
            </p:nvSpPr>
            <p:spPr bwMode="auto">
              <a:xfrm>
                <a:off x="2031"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15</a:t>
                </a:r>
                <a:endParaRPr lang="en-US" sz="600" kern="0">
                  <a:solidFill>
                    <a:prstClr val="black"/>
                  </a:solidFill>
                </a:endParaRPr>
              </a:p>
            </p:txBody>
          </p:sp>
          <p:sp>
            <p:nvSpPr>
              <p:cNvPr id="73" name="Text Box 53"/>
              <p:cNvSpPr txBox="1">
                <a:spLocks noChangeArrowheads="1"/>
              </p:cNvSpPr>
              <p:nvPr/>
            </p:nvSpPr>
            <p:spPr bwMode="auto">
              <a:xfrm>
                <a:off x="2319" y="3382"/>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74" name="Text Box 52"/>
              <p:cNvSpPr txBox="1">
                <a:spLocks noChangeArrowheads="1"/>
              </p:cNvSpPr>
              <p:nvPr/>
            </p:nvSpPr>
            <p:spPr bwMode="auto">
              <a:xfrm>
                <a:off x="2608"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18</a:t>
                </a:r>
                <a:endParaRPr lang="en-US" sz="600" kern="0">
                  <a:solidFill>
                    <a:prstClr val="black"/>
                  </a:solidFill>
                </a:endParaRPr>
              </a:p>
            </p:txBody>
          </p:sp>
          <p:sp>
            <p:nvSpPr>
              <p:cNvPr id="75" name="Text Box 51"/>
              <p:cNvSpPr txBox="1">
                <a:spLocks noChangeArrowheads="1"/>
              </p:cNvSpPr>
              <p:nvPr/>
            </p:nvSpPr>
            <p:spPr bwMode="auto">
              <a:xfrm>
                <a:off x="2031"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15</a:t>
                </a:r>
                <a:endParaRPr lang="en-US" sz="600" kern="0">
                  <a:solidFill>
                    <a:prstClr val="black"/>
                  </a:solidFill>
                </a:endParaRPr>
              </a:p>
            </p:txBody>
          </p:sp>
          <p:sp>
            <p:nvSpPr>
              <p:cNvPr id="76" name="Text Box 50"/>
              <p:cNvSpPr txBox="1">
                <a:spLocks noChangeArrowheads="1"/>
              </p:cNvSpPr>
              <p:nvPr/>
            </p:nvSpPr>
            <p:spPr bwMode="auto">
              <a:xfrm>
                <a:off x="2319" y="3814"/>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3</a:t>
                </a:r>
                <a:endParaRPr lang="en-US" sz="600" kern="0">
                  <a:solidFill>
                    <a:prstClr val="black"/>
                  </a:solidFill>
                </a:endParaRPr>
              </a:p>
            </p:txBody>
          </p:sp>
          <p:sp>
            <p:nvSpPr>
              <p:cNvPr id="77" name="Text Box 49"/>
              <p:cNvSpPr txBox="1">
                <a:spLocks noChangeArrowheads="1"/>
              </p:cNvSpPr>
              <p:nvPr/>
            </p:nvSpPr>
            <p:spPr bwMode="auto">
              <a:xfrm>
                <a:off x="2608"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18</a:t>
                </a:r>
                <a:endParaRPr lang="en-US" sz="600" kern="0">
                  <a:solidFill>
                    <a:prstClr val="black"/>
                  </a:solidFill>
                </a:endParaRPr>
              </a:p>
            </p:txBody>
          </p:sp>
          <p:sp>
            <p:nvSpPr>
              <p:cNvPr id="78" name="Text Box 48"/>
              <p:cNvSpPr txBox="1">
                <a:spLocks noChangeArrowheads="1"/>
              </p:cNvSpPr>
              <p:nvPr/>
            </p:nvSpPr>
            <p:spPr bwMode="auto">
              <a:xfrm>
                <a:off x="2031" y="3599"/>
                <a:ext cx="865"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K</a:t>
                </a:r>
                <a:endParaRPr lang="en-US" sz="600" kern="0">
                  <a:solidFill>
                    <a:prstClr val="black"/>
                  </a:solidFill>
                </a:endParaRPr>
              </a:p>
            </p:txBody>
          </p:sp>
        </p:grpSp>
        <p:grpSp>
          <p:nvGrpSpPr>
            <p:cNvPr id="27" name="Group 37"/>
            <p:cNvGrpSpPr>
              <a:grpSpLocks/>
            </p:cNvGrpSpPr>
            <p:nvPr/>
          </p:nvGrpSpPr>
          <p:grpSpPr bwMode="auto">
            <a:xfrm>
              <a:off x="9374" y="3672"/>
              <a:ext cx="865" cy="930"/>
              <a:chOff x="1815" y="4102"/>
              <a:chExt cx="865" cy="930"/>
            </a:xfrm>
          </p:grpSpPr>
          <p:sp>
            <p:nvSpPr>
              <p:cNvPr id="63" name="Text Box 46"/>
              <p:cNvSpPr txBox="1">
                <a:spLocks noChangeArrowheads="1"/>
              </p:cNvSpPr>
              <p:nvPr/>
            </p:nvSpPr>
            <p:spPr bwMode="auto">
              <a:xfrm>
                <a:off x="1815" y="4815"/>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 R</a:t>
                </a:r>
                <a:endParaRPr lang="en-US" sz="600" kern="0">
                  <a:solidFill>
                    <a:prstClr val="black"/>
                  </a:solidFill>
                </a:endParaRPr>
              </a:p>
            </p:txBody>
          </p:sp>
          <p:grpSp>
            <p:nvGrpSpPr>
              <p:cNvPr id="64" name="Group 38"/>
              <p:cNvGrpSpPr>
                <a:grpSpLocks/>
              </p:cNvGrpSpPr>
              <p:nvPr/>
            </p:nvGrpSpPr>
            <p:grpSpPr bwMode="auto">
              <a:xfrm>
                <a:off x="1815" y="4102"/>
                <a:ext cx="865" cy="649"/>
                <a:chOff x="2031" y="3382"/>
                <a:chExt cx="865" cy="649"/>
              </a:xfrm>
            </p:grpSpPr>
            <p:sp>
              <p:nvSpPr>
                <p:cNvPr id="65" name="Text Box 45"/>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18</a:t>
                  </a:r>
                  <a:endParaRPr lang="en-US" sz="600" kern="0">
                    <a:solidFill>
                      <a:prstClr val="black"/>
                    </a:solidFill>
                  </a:endParaRPr>
                </a:p>
              </p:txBody>
            </p:sp>
            <p:sp>
              <p:nvSpPr>
                <p:cNvPr id="66" name="Text Box 44"/>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67" name="Text Box 43"/>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18</a:t>
                  </a:r>
                  <a:endParaRPr lang="en-US" sz="600" kern="0">
                    <a:solidFill>
                      <a:prstClr val="black"/>
                    </a:solidFill>
                  </a:endParaRPr>
                </a:p>
              </p:txBody>
            </p:sp>
            <p:sp>
              <p:nvSpPr>
                <p:cNvPr id="68" name="Text Box 42"/>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18</a:t>
                  </a:r>
                  <a:endParaRPr lang="en-US" sz="600" kern="0">
                    <a:solidFill>
                      <a:prstClr val="black"/>
                    </a:solidFill>
                  </a:endParaRPr>
                </a:p>
              </p:txBody>
            </p:sp>
            <p:sp>
              <p:nvSpPr>
                <p:cNvPr id="69" name="Text Box 41"/>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0</a:t>
                  </a:r>
                  <a:endParaRPr lang="en-US" sz="600" kern="0">
                    <a:solidFill>
                      <a:prstClr val="black"/>
                    </a:solidFill>
                  </a:endParaRPr>
                </a:p>
              </p:txBody>
            </p:sp>
            <p:sp>
              <p:nvSpPr>
                <p:cNvPr id="70" name="Text Box 40"/>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18</a:t>
                  </a:r>
                  <a:endParaRPr lang="en-US" sz="600" kern="0">
                    <a:solidFill>
                      <a:prstClr val="black"/>
                    </a:solidFill>
                  </a:endParaRPr>
                </a:p>
              </p:txBody>
            </p:sp>
            <p:sp>
              <p:nvSpPr>
                <p:cNvPr id="71" name="Text Box 39"/>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FINISH</a:t>
                  </a:r>
                  <a:endParaRPr lang="en-US" sz="600" kern="0">
                    <a:solidFill>
                      <a:prstClr val="black"/>
                    </a:solidFill>
                  </a:endParaRPr>
                </a:p>
              </p:txBody>
            </p:sp>
          </p:grpSp>
        </p:grpSp>
        <p:grpSp>
          <p:nvGrpSpPr>
            <p:cNvPr id="28" name="Group 27"/>
            <p:cNvGrpSpPr>
              <a:grpSpLocks/>
            </p:cNvGrpSpPr>
            <p:nvPr/>
          </p:nvGrpSpPr>
          <p:grpSpPr bwMode="auto">
            <a:xfrm>
              <a:off x="6782" y="5470"/>
              <a:ext cx="865" cy="935"/>
              <a:chOff x="1815" y="4102"/>
              <a:chExt cx="865" cy="935"/>
            </a:xfrm>
          </p:grpSpPr>
          <p:sp>
            <p:nvSpPr>
              <p:cNvPr id="54" name="Text Box 36"/>
              <p:cNvSpPr txBox="1">
                <a:spLocks noChangeArrowheads="1"/>
              </p:cNvSpPr>
              <p:nvPr/>
            </p:nvSpPr>
            <p:spPr bwMode="auto">
              <a:xfrm>
                <a:off x="1815" y="4820"/>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2 R</a:t>
                </a:r>
                <a:endParaRPr lang="en-US" sz="600" kern="0">
                  <a:solidFill>
                    <a:prstClr val="black"/>
                  </a:solidFill>
                </a:endParaRPr>
              </a:p>
            </p:txBody>
          </p:sp>
          <p:grpSp>
            <p:nvGrpSpPr>
              <p:cNvPr id="55" name="Group 28"/>
              <p:cNvGrpSpPr>
                <a:grpSpLocks/>
              </p:cNvGrpSpPr>
              <p:nvPr/>
            </p:nvGrpSpPr>
            <p:grpSpPr bwMode="auto">
              <a:xfrm>
                <a:off x="1815" y="4102"/>
                <a:ext cx="865" cy="649"/>
                <a:chOff x="2031" y="3382"/>
                <a:chExt cx="865" cy="649"/>
              </a:xfrm>
            </p:grpSpPr>
            <p:sp>
              <p:nvSpPr>
                <p:cNvPr id="56" name="Text Box 35"/>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9</a:t>
                  </a:r>
                  <a:endParaRPr lang="en-US" sz="600" kern="0">
                    <a:solidFill>
                      <a:prstClr val="black"/>
                    </a:solidFill>
                  </a:endParaRPr>
                </a:p>
              </p:txBody>
            </p:sp>
            <p:sp>
              <p:nvSpPr>
                <p:cNvPr id="57" name="Text Box 34"/>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4</a:t>
                  </a:r>
                  <a:endParaRPr lang="en-US" sz="600" kern="0">
                    <a:solidFill>
                      <a:prstClr val="black"/>
                    </a:solidFill>
                  </a:endParaRPr>
                </a:p>
              </p:txBody>
            </p:sp>
            <p:sp>
              <p:nvSpPr>
                <p:cNvPr id="58" name="Text Box 33"/>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14</a:t>
                  </a:r>
                  <a:endParaRPr lang="en-US" sz="600" kern="0">
                    <a:solidFill>
                      <a:prstClr val="black"/>
                    </a:solidFill>
                  </a:endParaRPr>
                </a:p>
              </p:txBody>
            </p:sp>
            <p:sp>
              <p:nvSpPr>
                <p:cNvPr id="59" name="Text Box 32"/>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13</a:t>
                  </a:r>
                  <a:endParaRPr lang="en-US" sz="600" kern="0">
                    <a:solidFill>
                      <a:prstClr val="black"/>
                    </a:solidFill>
                  </a:endParaRPr>
                </a:p>
              </p:txBody>
            </p:sp>
            <p:sp>
              <p:nvSpPr>
                <p:cNvPr id="60" name="Text Box 31"/>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5</a:t>
                  </a:r>
                  <a:endParaRPr lang="en-US" sz="600" kern="0">
                    <a:solidFill>
                      <a:prstClr val="black"/>
                    </a:solidFill>
                  </a:endParaRPr>
                </a:p>
              </p:txBody>
            </p:sp>
            <p:sp>
              <p:nvSpPr>
                <p:cNvPr id="61" name="Text Box 30"/>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18</a:t>
                  </a:r>
                  <a:endParaRPr lang="en-US" sz="600" kern="0">
                    <a:solidFill>
                      <a:prstClr val="black"/>
                    </a:solidFill>
                  </a:endParaRPr>
                </a:p>
              </p:txBody>
            </p:sp>
            <p:sp>
              <p:nvSpPr>
                <p:cNvPr id="62" name="Text Box 29"/>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H</a:t>
                  </a:r>
                  <a:endParaRPr lang="en-US" sz="600" kern="0">
                    <a:solidFill>
                      <a:prstClr val="black"/>
                    </a:solidFill>
                  </a:endParaRPr>
                </a:p>
              </p:txBody>
            </p:sp>
          </p:grpSp>
        </p:grpSp>
        <p:sp>
          <p:nvSpPr>
            <p:cNvPr id="29" name="Line 26"/>
            <p:cNvSpPr>
              <a:spLocks noChangeShapeType="1"/>
            </p:cNvSpPr>
            <p:nvPr/>
          </p:nvSpPr>
          <p:spPr bwMode="auto">
            <a:xfrm flipV="1">
              <a:off x="2464" y="3454"/>
              <a:ext cx="430" cy="936"/>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30" name="Line 25"/>
            <p:cNvSpPr>
              <a:spLocks noChangeShapeType="1"/>
            </p:cNvSpPr>
            <p:nvPr/>
          </p:nvSpPr>
          <p:spPr bwMode="auto">
            <a:xfrm>
              <a:off x="2464" y="4390"/>
              <a:ext cx="430" cy="1369"/>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31" name="Line 24"/>
            <p:cNvSpPr>
              <a:spLocks noChangeShapeType="1"/>
            </p:cNvSpPr>
            <p:nvPr/>
          </p:nvSpPr>
          <p:spPr bwMode="auto">
            <a:xfrm flipV="1">
              <a:off x="3759" y="2950"/>
              <a:ext cx="431" cy="504"/>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32" name="Line 23"/>
            <p:cNvSpPr>
              <a:spLocks noChangeShapeType="1"/>
            </p:cNvSpPr>
            <p:nvPr/>
          </p:nvSpPr>
          <p:spPr bwMode="auto">
            <a:xfrm>
              <a:off x="3759" y="3526"/>
              <a:ext cx="431" cy="506"/>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33" name="Line 22"/>
            <p:cNvSpPr>
              <a:spLocks noChangeShapeType="1"/>
            </p:cNvSpPr>
            <p:nvPr/>
          </p:nvSpPr>
          <p:spPr bwMode="auto">
            <a:xfrm>
              <a:off x="3759" y="5829"/>
              <a:ext cx="431" cy="1"/>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34" name="Line 21"/>
            <p:cNvSpPr>
              <a:spLocks noChangeShapeType="1"/>
            </p:cNvSpPr>
            <p:nvPr/>
          </p:nvSpPr>
          <p:spPr bwMode="auto">
            <a:xfrm>
              <a:off x="5055" y="2950"/>
              <a:ext cx="432" cy="0"/>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35" name="Line 20"/>
            <p:cNvSpPr>
              <a:spLocks noChangeShapeType="1"/>
            </p:cNvSpPr>
            <p:nvPr/>
          </p:nvSpPr>
          <p:spPr bwMode="auto">
            <a:xfrm>
              <a:off x="5055" y="3958"/>
              <a:ext cx="432" cy="1"/>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36" name="Line 19"/>
            <p:cNvSpPr>
              <a:spLocks noChangeShapeType="1"/>
            </p:cNvSpPr>
            <p:nvPr/>
          </p:nvSpPr>
          <p:spPr bwMode="auto">
            <a:xfrm>
              <a:off x="5055" y="4032"/>
              <a:ext cx="432" cy="1006"/>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37" name="Line 18"/>
            <p:cNvSpPr>
              <a:spLocks noChangeShapeType="1"/>
            </p:cNvSpPr>
            <p:nvPr/>
          </p:nvSpPr>
          <p:spPr bwMode="auto">
            <a:xfrm>
              <a:off x="5055" y="5830"/>
              <a:ext cx="1727" cy="1"/>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38" name="Line 17"/>
            <p:cNvSpPr>
              <a:spLocks noChangeShapeType="1"/>
            </p:cNvSpPr>
            <p:nvPr/>
          </p:nvSpPr>
          <p:spPr bwMode="auto">
            <a:xfrm>
              <a:off x="6352" y="5038"/>
              <a:ext cx="430" cy="721"/>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39" name="Line 16"/>
            <p:cNvSpPr>
              <a:spLocks noChangeShapeType="1"/>
            </p:cNvSpPr>
            <p:nvPr/>
          </p:nvSpPr>
          <p:spPr bwMode="auto">
            <a:xfrm>
              <a:off x="6352" y="2950"/>
              <a:ext cx="430" cy="1008"/>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40" name="Line 15"/>
            <p:cNvSpPr>
              <a:spLocks noChangeShapeType="1"/>
            </p:cNvSpPr>
            <p:nvPr/>
          </p:nvSpPr>
          <p:spPr bwMode="auto">
            <a:xfrm>
              <a:off x="6352" y="4032"/>
              <a:ext cx="430" cy="0"/>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41" name="Line 14"/>
            <p:cNvSpPr>
              <a:spLocks noChangeShapeType="1"/>
            </p:cNvSpPr>
            <p:nvPr/>
          </p:nvSpPr>
          <p:spPr bwMode="auto">
            <a:xfrm>
              <a:off x="7647" y="4030"/>
              <a:ext cx="432" cy="1"/>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sp>
          <p:nvSpPr>
            <p:cNvPr id="42" name="Line 13"/>
            <p:cNvSpPr>
              <a:spLocks noChangeShapeType="1"/>
            </p:cNvSpPr>
            <p:nvPr/>
          </p:nvSpPr>
          <p:spPr bwMode="auto">
            <a:xfrm>
              <a:off x="8944" y="4030"/>
              <a:ext cx="430" cy="0"/>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grpSp>
          <p:nvGrpSpPr>
            <p:cNvPr id="43" name="Group 3"/>
            <p:cNvGrpSpPr>
              <a:grpSpLocks/>
            </p:cNvGrpSpPr>
            <p:nvPr/>
          </p:nvGrpSpPr>
          <p:grpSpPr bwMode="auto">
            <a:xfrm>
              <a:off x="8912" y="5399"/>
              <a:ext cx="1628" cy="937"/>
              <a:chOff x="1353" y="4102"/>
              <a:chExt cx="1628" cy="937"/>
            </a:xfrm>
          </p:grpSpPr>
          <p:grpSp>
            <p:nvGrpSpPr>
              <p:cNvPr id="45" name="Group 5"/>
              <p:cNvGrpSpPr>
                <a:grpSpLocks/>
              </p:cNvGrpSpPr>
              <p:nvPr/>
            </p:nvGrpSpPr>
            <p:grpSpPr bwMode="auto">
              <a:xfrm>
                <a:off x="1815" y="4102"/>
                <a:ext cx="865" cy="649"/>
                <a:chOff x="2031" y="3382"/>
                <a:chExt cx="865" cy="649"/>
              </a:xfrm>
            </p:grpSpPr>
            <p:sp>
              <p:nvSpPr>
                <p:cNvPr id="47" name="Text Box 12"/>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ES</a:t>
                  </a:r>
                  <a:endParaRPr lang="en-US" sz="600" kern="0">
                    <a:solidFill>
                      <a:prstClr val="black"/>
                    </a:solidFill>
                  </a:endParaRPr>
                </a:p>
              </p:txBody>
            </p:sp>
            <p:sp>
              <p:nvSpPr>
                <p:cNvPr id="48" name="Text Box 11"/>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TF</a:t>
                  </a:r>
                  <a:endParaRPr lang="en-US" sz="600" kern="0">
                    <a:solidFill>
                      <a:prstClr val="black"/>
                    </a:solidFill>
                  </a:endParaRPr>
                </a:p>
              </p:txBody>
            </p:sp>
            <p:sp>
              <p:nvSpPr>
                <p:cNvPr id="49" name="Text Box 10"/>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EF</a:t>
                  </a:r>
                  <a:endParaRPr lang="en-US" sz="600" kern="0">
                    <a:solidFill>
                      <a:prstClr val="black"/>
                    </a:solidFill>
                  </a:endParaRPr>
                </a:p>
              </p:txBody>
            </p:sp>
            <p:sp>
              <p:nvSpPr>
                <p:cNvPr id="50" name="Text Box 9"/>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LS</a:t>
                  </a:r>
                  <a:endParaRPr lang="en-US" sz="600" kern="0">
                    <a:solidFill>
                      <a:prstClr val="black"/>
                    </a:solidFill>
                  </a:endParaRPr>
                </a:p>
              </p:txBody>
            </p:sp>
            <p:sp>
              <p:nvSpPr>
                <p:cNvPr id="51" name="Text Box 8"/>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D</a:t>
                  </a:r>
                  <a:endParaRPr lang="en-US" sz="600" kern="0">
                    <a:solidFill>
                      <a:prstClr val="black"/>
                    </a:solidFill>
                  </a:endParaRPr>
                </a:p>
              </p:txBody>
            </p:sp>
            <p:sp>
              <p:nvSpPr>
                <p:cNvPr id="52" name="Text Box 7"/>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LF</a:t>
                  </a:r>
                  <a:endParaRPr lang="en-US" sz="600" kern="0">
                    <a:solidFill>
                      <a:prstClr val="black"/>
                    </a:solidFill>
                  </a:endParaRPr>
                </a:p>
              </p:txBody>
            </p:sp>
            <p:sp>
              <p:nvSpPr>
                <p:cNvPr id="53" name="Text Box 6"/>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Activity</a:t>
                  </a:r>
                  <a:endParaRPr lang="en-US" sz="600" kern="0">
                    <a:solidFill>
                      <a:prstClr val="black"/>
                    </a:solidFill>
                  </a:endParaRPr>
                </a:p>
              </p:txBody>
            </p:sp>
          </p:grpSp>
          <p:sp>
            <p:nvSpPr>
              <p:cNvPr id="46" name="Text Box 4"/>
              <p:cNvSpPr txBox="1">
                <a:spLocks noChangeArrowheads="1"/>
              </p:cNvSpPr>
              <p:nvPr/>
            </p:nvSpPr>
            <p:spPr bwMode="auto">
              <a:xfrm>
                <a:off x="1353" y="4820"/>
                <a:ext cx="1628"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600" kern="0">
                    <a:solidFill>
                      <a:prstClr val="black"/>
                    </a:solidFill>
                    <a:cs typeface="Times New Roman" pitchFamily="18" charset="0"/>
                  </a:rPr>
                  <a:t>Resource Type R</a:t>
                </a:r>
                <a:endParaRPr lang="en-US" sz="600" kern="0">
                  <a:solidFill>
                    <a:prstClr val="black"/>
                  </a:solidFill>
                </a:endParaRPr>
              </a:p>
            </p:txBody>
          </p:sp>
        </p:grpSp>
        <p:sp>
          <p:nvSpPr>
            <p:cNvPr id="44" name="Line 2"/>
            <p:cNvSpPr>
              <a:spLocks noChangeShapeType="1"/>
            </p:cNvSpPr>
            <p:nvPr/>
          </p:nvSpPr>
          <p:spPr bwMode="auto">
            <a:xfrm flipV="1">
              <a:off x="7647" y="4102"/>
              <a:ext cx="1727" cy="1727"/>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600" kern="0">
                <a:solidFill>
                  <a:prstClr val="black"/>
                </a:solidFill>
                <a:latin typeface="Arial" pitchFamily="34" charset="0"/>
              </a:endParaRPr>
            </a:p>
          </p:txBody>
        </p:sp>
      </p:grpSp>
      <p:graphicFrame>
        <p:nvGraphicFramePr>
          <p:cNvPr id="161" name="Table 160"/>
          <p:cNvGraphicFramePr>
            <a:graphicFrameLocks noGrp="1"/>
          </p:cNvGraphicFramePr>
          <p:nvPr>
            <p:extLst>
              <p:ext uri="{D42A27DB-BD31-4B8C-83A1-F6EECF244321}">
                <p14:modId xmlns:p14="http://schemas.microsoft.com/office/powerpoint/2010/main" val="3764151331"/>
              </p:ext>
            </p:extLst>
          </p:nvPr>
        </p:nvGraphicFramePr>
        <p:xfrm>
          <a:off x="341972" y="1478713"/>
          <a:ext cx="8462017" cy="5237353"/>
        </p:xfrm>
        <a:graphic>
          <a:graphicData uri="http://schemas.openxmlformats.org/drawingml/2006/table">
            <a:tbl>
              <a:tblPr/>
              <a:tblGrid>
                <a:gridCol w="1131228"/>
                <a:gridCol w="385831"/>
                <a:gridCol w="385831"/>
                <a:gridCol w="385831"/>
                <a:gridCol w="385831"/>
                <a:gridCol w="385831"/>
                <a:gridCol w="385831"/>
                <a:gridCol w="385831"/>
                <a:gridCol w="385831"/>
                <a:gridCol w="385831"/>
                <a:gridCol w="385831"/>
                <a:gridCol w="385831"/>
                <a:gridCol w="385831"/>
                <a:gridCol w="385831"/>
                <a:gridCol w="385831"/>
                <a:gridCol w="385831"/>
                <a:gridCol w="385831"/>
                <a:gridCol w="385831"/>
                <a:gridCol w="385831"/>
                <a:gridCol w="385831"/>
              </a:tblGrid>
              <a:tr h="41770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FFFFFF"/>
                          </a:solidFill>
                          <a:latin typeface="Times New Roman" panose="02020603050405020304" pitchFamily="18" charset="0"/>
                          <a:ea typeface="Times New Roman"/>
                          <a:cs typeface="Times New Roman" panose="02020603050405020304" pitchFamily="18" charset="0"/>
                        </a:rPr>
                        <a:t>Time</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28575" cap="flat" cmpd="sng" algn="ctr">
                      <a:noFill/>
                      <a:prstDash val="solid"/>
                      <a:round/>
                      <a:headEnd type="none" w="med" len="med"/>
                      <a:tailEnd type="none" w="med" len="me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panose="02020603050405020304" pitchFamily="18" charset="0"/>
                          <a:ea typeface="Times New Roman"/>
                          <a:cs typeface="Times New Roman" panose="02020603050405020304" pitchFamily="18" charset="0"/>
                        </a:rPr>
                        <a:t>1</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panose="02020603050405020304" pitchFamily="18" charset="0"/>
                          <a:ea typeface="Times New Roman"/>
                          <a:cs typeface="Times New Roman" panose="02020603050405020304" pitchFamily="18" charset="0"/>
                        </a:rPr>
                        <a:t>2</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panose="02020603050405020304" pitchFamily="18" charset="0"/>
                          <a:ea typeface="Times New Roman"/>
                          <a:cs typeface="Times New Roman" panose="02020603050405020304" pitchFamily="18" charset="0"/>
                        </a:rPr>
                        <a:t>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panose="02020603050405020304" pitchFamily="18" charset="0"/>
                          <a:ea typeface="Times New Roman"/>
                          <a:cs typeface="Times New Roman" panose="02020603050405020304" pitchFamily="18" charset="0"/>
                        </a:rPr>
                        <a:t>4</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panose="02020603050405020304" pitchFamily="18" charset="0"/>
                          <a:ea typeface="Times New Roman"/>
                          <a:cs typeface="Times New Roman" panose="02020603050405020304" pitchFamily="18" charset="0"/>
                        </a:rPr>
                        <a:t>5</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panose="02020603050405020304" pitchFamily="18" charset="0"/>
                          <a:ea typeface="Times New Roman"/>
                          <a:cs typeface="Times New Roman" panose="02020603050405020304" pitchFamily="18" charset="0"/>
                        </a:rPr>
                        <a:t>6</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panose="02020603050405020304" pitchFamily="18" charset="0"/>
                          <a:ea typeface="Times New Roman"/>
                          <a:cs typeface="Times New Roman" panose="02020603050405020304" pitchFamily="18" charset="0"/>
                        </a:rPr>
                        <a:t>7</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panose="02020603050405020304" pitchFamily="18" charset="0"/>
                          <a:ea typeface="Times New Roman"/>
                          <a:cs typeface="Times New Roman" panose="02020603050405020304" pitchFamily="18" charset="0"/>
                        </a:rPr>
                        <a:t>8</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panose="02020603050405020304" pitchFamily="18" charset="0"/>
                          <a:ea typeface="Times New Roman"/>
                          <a:cs typeface="Times New Roman" panose="02020603050405020304" pitchFamily="18" charset="0"/>
                        </a:rPr>
                        <a:t>9</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panose="02020603050405020304" pitchFamily="18" charset="0"/>
                          <a:ea typeface="Times New Roman"/>
                          <a:cs typeface="Times New Roman" panose="02020603050405020304" pitchFamily="18" charset="0"/>
                        </a:rPr>
                        <a:t>10</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panose="02020603050405020304" pitchFamily="18" charset="0"/>
                          <a:ea typeface="Times New Roman"/>
                          <a:cs typeface="Times New Roman" panose="02020603050405020304" pitchFamily="18" charset="0"/>
                        </a:rPr>
                        <a:t>11</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panose="02020603050405020304" pitchFamily="18" charset="0"/>
                          <a:ea typeface="Times New Roman"/>
                          <a:cs typeface="Times New Roman" panose="02020603050405020304" pitchFamily="18" charset="0"/>
                        </a:rPr>
                        <a:t>12</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panose="02020603050405020304" pitchFamily="18" charset="0"/>
                          <a:ea typeface="Times New Roman"/>
                          <a:cs typeface="Times New Roman" panose="02020603050405020304" pitchFamily="18" charset="0"/>
                        </a:rPr>
                        <a:t>13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panose="02020603050405020304" pitchFamily="18" charset="0"/>
                          <a:ea typeface="Times New Roman"/>
                          <a:cs typeface="Times New Roman" panose="02020603050405020304" pitchFamily="18" charset="0"/>
                        </a:rPr>
                        <a:t>14</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panose="02020603050405020304" pitchFamily="18" charset="0"/>
                          <a:ea typeface="Times New Roman"/>
                          <a:cs typeface="Times New Roman" panose="02020603050405020304" pitchFamily="18" charset="0"/>
                        </a:rPr>
                        <a:t>15</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FFFFFF"/>
                          </a:solidFill>
                          <a:latin typeface="Times New Roman" panose="02020603050405020304" pitchFamily="18" charset="0"/>
                          <a:ea typeface="Times New Roman"/>
                          <a:cs typeface="Times New Roman" panose="02020603050405020304" pitchFamily="18" charset="0"/>
                        </a:rPr>
                        <a:t>16</a:t>
                      </a:r>
                      <a:endParaRPr lang="en-US" sz="120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FFFFFF"/>
                          </a:solidFill>
                          <a:latin typeface="Times New Roman" panose="02020603050405020304" pitchFamily="18" charset="0"/>
                          <a:ea typeface="Times New Roman"/>
                          <a:cs typeface="Times New Roman" panose="02020603050405020304" pitchFamily="18" charset="0"/>
                        </a:rPr>
                        <a:t>17</a:t>
                      </a:r>
                      <a:endParaRPr lang="en-US" sz="120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panose="02020603050405020304" pitchFamily="18" charset="0"/>
                          <a:ea typeface="Times New Roman"/>
                          <a:cs typeface="Times New Roman" panose="02020603050405020304" pitchFamily="18" charset="0"/>
                        </a:rPr>
                        <a:t>18</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r>
              <a:tr h="127329">
                <a:tc>
                  <a:txBody>
                    <a:body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27329">
                <a:tc>
                  <a:txBody>
                    <a:body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r>
                        <a:rPr kumimoji="0" lang="en-US" sz="900" b="1" kern="1200" dirty="0" smtClean="0">
                          <a:solidFill>
                            <a:srgbClr val="000000"/>
                          </a:solidFill>
                          <a:latin typeface="Times New Roman" panose="02020603050405020304" pitchFamily="18" charset="0"/>
                          <a:ea typeface="Times New Roman"/>
                          <a:cs typeface="Times New Roman" panose="02020603050405020304" pitchFamily="18" charset="0"/>
                        </a:rPr>
                        <a:t>A</a:t>
                      </a: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kumimoji="0" lang="en-US" sz="900" b="1" kern="1200" dirty="0" smtClean="0">
                          <a:solidFill>
                            <a:srgbClr val="000000"/>
                          </a:solidFill>
                          <a:latin typeface="Times New Roman" panose="02020603050405020304" pitchFamily="18" charset="0"/>
                          <a:ea typeface="Times New Roman"/>
                          <a:cs typeface="Times New Roman" panose="02020603050405020304" pitchFamily="18" charset="0"/>
                        </a:rPr>
                        <a:t>C</a:t>
                      </a: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rtl="0" eaLnBrk="1" latinLnBrk="0" hangingPunct="1">
                        <a:lnSpc>
                          <a:spcPct val="115000"/>
                        </a:lnSpc>
                        <a:spcAft>
                          <a:spcPts val="0"/>
                        </a:spcAft>
                      </a:pPr>
                      <a:r>
                        <a:rPr kumimoji="0" lang="en-US" sz="900" b="1" kern="1200" dirty="0" smtClean="0">
                          <a:solidFill>
                            <a:srgbClr val="000000"/>
                          </a:solidFill>
                          <a:latin typeface="Times New Roman" panose="02020603050405020304" pitchFamily="18" charset="0"/>
                          <a:ea typeface="Times New Roman"/>
                          <a:cs typeface="Times New Roman" panose="02020603050405020304" pitchFamily="18" charset="0"/>
                        </a:rPr>
                        <a:t>I</a:t>
                      </a: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rtl="0" eaLnBrk="1" latinLnBrk="0" hangingPunct="1">
                        <a:lnSpc>
                          <a:spcPct val="115000"/>
                        </a:lnSpc>
                        <a:spcAft>
                          <a:spcPts val="0"/>
                        </a:spcAft>
                      </a:pPr>
                      <a:r>
                        <a:rPr kumimoji="0" lang="en-US" sz="900" b="1" kern="1200" dirty="0" smtClean="0">
                          <a:solidFill>
                            <a:srgbClr val="000000"/>
                          </a:solidFill>
                          <a:latin typeface="Times New Roman" panose="02020603050405020304" pitchFamily="18" charset="0"/>
                          <a:ea typeface="Times New Roman"/>
                          <a:cs typeface="Times New Roman" panose="02020603050405020304" pitchFamily="18" charset="0"/>
                        </a:rPr>
                        <a:t>J</a:t>
                      </a: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r>
                        <a:rPr kumimoji="0" lang="en-US" sz="900" b="1" kern="1200" dirty="0" smtClean="0">
                          <a:solidFill>
                            <a:srgbClr val="000000"/>
                          </a:solidFill>
                          <a:latin typeface="Times New Roman" panose="02020603050405020304" pitchFamily="18" charset="0"/>
                          <a:ea typeface="Times New Roman"/>
                          <a:cs typeface="Times New Roman" panose="02020603050405020304" pitchFamily="18" charset="0"/>
                        </a:rPr>
                        <a:t>K</a:t>
                      </a: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905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panose="02020603050405020304" pitchFamily="18" charset="0"/>
                          <a:ea typeface="Times New Roman"/>
                          <a:cs typeface="Times New Roman" panose="02020603050405020304" pitchFamily="18" charset="0"/>
                        </a:rPr>
                        <a:t> </a:t>
                      </a:r>
                      <a:r>
                        <a:rPr lang="en-US" sz="9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1905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panose="02020603050405020304" pitchFamily="18" charset="0"/>
                          <a:ea typeface="Times New Roman"/>
                          <a:cs typeface="Times New Roman" panose="02020603050405020304" pitchFamily="18" charset="0"/>
                        </a:rPr>
                        <a:t> </a:t>
                      </a:r>
                      <a:r>
                        <a:rPr lang="en-US" sz="9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smtClean="0">
                          <a:solidFill>
                            <a:srgbClr val="000000"/>
                          </a:solidFill>
                          <a:latin typeface="Times New Roman" panose="02020603050405020304" pitchFamily="18" charset="0"/>
                          <a:ea typeface="Times New Roman"/>
                          <a:cs typeface="Times New Roman" panose="02020603050405020304" pitchFamily="18" charset="0"/>
                        </a:rPr>
                        <a:t>3</a:t>
                      </a:r>
                      <a:r>
                        <a:rPr lang="en-US" sz="900" b="1" dirty="0">
                          <a:solidFill>
                            <a:srgbClr val="000000"/>
                          </a:solidFill>
                          <a:latin typeface="Times New Roman" panose="02020603050405020304" pitchFamily="18" charset="0"/>
                          <a:ea typeface="Times New Roman"/>
                          <a:cs typeface="Times New Roman" panose="02020603050405020304" pitchFamily="18" charset="0"/>
                        </a:rPr>
                        <a:t> </a:t>
                      </a: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panose="02020603050405020304" pitchFamily="18" charset="0"/>
                          <a:ea typeface="Times New Roman"/>
                          <a:cs typeface="Times New Roman" panose="02020603050405020304" pitchFamily="18" charset="0"/>
                        </a:rPr>
                        <a:t> 3</a:t>
                      </a: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1905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panose="02020603050405020304" pitchFamily="18" charset="0"/>
                          <a:ea typeface="Times New Roman"/>
                          <a:cs typeface="Times New Roman" panose="02020603050405020304" pitchFamily="18" charset="0"/>
                        </a:rPr>
                        <a:t>3 </a:t>
                      </a: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panose="02020603050405020304" pitchFamily="18" charset="0"/>
                          <a:ea typeface="Times New Roman"/>
                          <a:cs typeface="Times New Roman" panose="02020603050405020304" pitchFamily="18" charset="0"/>
                        </a:rPr>
                        <a:t>3 </a:t>
                      </a: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panose="02020603050405020304" pitchFamily="18" charset="0"/>
                          <a:ea typeface="Times New Roman"/>
                          <a:cs typeface="Times New Roman" panose="02020603050405020304" pitchFamily="18" charset="0"/>
                        </a:rPr>
                        <a:t> 3</a:t>
                      </a: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panose="02020603050405020304" pitchFamily="18" charset="0"/>
                          <a:ea typeface="Times New Roman"/>
                          <a:cs typeface="Times New Roman" panose="02020603050405020304" pitchFamily="18" charset="0"/>
                        </a:rPr>
                        <a:t> 3</a:t>
                      </a: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panose="02020603050405020304" pitchFamily="18" charset="0"/>
                          <a:ea typeface="Times New Roman"/>
                          <a:cs typeface="Times New Roman" panose="02020603050405020304" pitchFamily="18" charset="0"/>
                        </a:rPr>
                        <a:t>3 </a:t>
                      </a: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panose="02020603050405020304" pitchFamily="18" charset="0"/>
                          <a:ea typeface="Times New Roman"/>
                          <a:cs typeface="Times New Roman" panose="02020603050405020304" pitchFamily="18" charset="0"/>
                        </a:rPr>
                        <a:t> </a:t>
                      </a:r>
                      <a:r>
                        <a:rPr lang="en-US" sz="9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1905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smtClean="0">
                          <a:solidFill>
                            <a:srgbClr val="000000"/>
                          </a:solidFill>
                          <a:latin typeface="Times New Roman" panose="02020603050405020304" pitchFamily="18" charset="0"/>
                          <a:ea typeface="Times New Roman"/>
                          <a:cs typeface="Times New Roman" panose="02020603050405020304" pitchFamily="18" charset="0"/>
                        </a:rPr>
                        <a:t>4</a:t>
                      </a: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1905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smtClean="0">
                          <a:solidFill>
                            <a:srgbClr val="000000"/>
                          </a:solidFill>
                          <a:latin typeface="Times New Roman" panose="02020603050405020304" pitchFamily="18" charset="0"/>
                          <a:ea typeface="Times New Roman"/>
                          <a:cs typeface="Times New Roman" panose="02020603050405020304" pitchFamily="18" charset="0"/>
                        </a:rPr>
                        <a:t>4</a:t>
                      </a: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smtClean="0">
                          <a:solidFill>
                            <a:srgbClr val="000000"/>
                          </a:solidFill>
                          <a:latin typeface="Times New Roman" panose="02020603050405020304" pitchFamily="18" charset="0"/>
                          <a:ea typeface="Times New Roman"/>
                          <a:cs typeface="Times New Roman" panose="02020603050405020304" pitchFamily="18" charset="0"/>
                        </a:rPr>
                        <a:t>5</a:t>
                      </a: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1905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smtClean="0">
                          <a:solidFill>
                            <a:srgbClr val="000000"/>
                          </a:solidFill>
                          <a:latin typeface="Times New Roman" panose="02020603050405020304" pitchFamily="18" charset="0"/>
                          <a:ea typeface="Times New Roman"/>
                          <a:cs typeface="Times New Roman" panose="02020603050405020304" pitchFamily="18" charset="0"/>
                        </a:rPr>
                        <a:t>5</a:t>
                      </a: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smtClean="0">
                          <a:solidFill>
                            <a:srgbClr val="000000"/>
                          </a:solidFill>
                          <a:latin typeface="Times New Roman" panose="02020603050405020304" pitchFamily="18" charset="0"/>
                          <a:ea typeface="Times New Roman"/>
                          <a:cs typeface="Times New Roman" panose="02020603050405020304" pitchFamily="18" charset="0"/>
                        </a:rPr>
                        <a:t>5</a:t>
                      </a: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1905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D</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indent="0" algn="r" defTabSz="914400" rtl="0" eaLnBrk="1" fontAlgn="auto" latinLnBrk="0" hangingPunct="1">
                        <a:lnSpc>
                          <a:spcPct val="115000"/>
                        </a:lnSpc>
                        <a:spcBef>
                          <a:spcPts val="0"/>
                        </a:spcBef>
                        <a:spcAft>
                          <a:spcPts val="0"/>
                        </a:spcAft>
                        <a:buClrTx/>
                        <a:buSzTx/>
                        <a:buFontTx/>
                        <a:buNone/>
                        <a:tabLst/>
                        <a:defRPr/>
                      </a:pPr>
                      <a:endPar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E</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4</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4</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dirty="0" smtClean="0">
                          <a:latin typeface="Times New Roman" panose="02020603050405020304" pitchFamily="18" charset="0"/>
                          <a:ea typeface="Calibri"/>
                          <a:cs typeface="Times New Roman" panose="02020603050405020304" pitchFamily="18" charset="0"/>
                        </a:rPr>
                        <a:t>2</a:t>
                      </a: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F</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a:solidFill>
                            <a:srgbClr val="000000"/>
                          </a:solidFill>
                          <a:latin typeface="Times New Roman" panose="02020603050405020304" pitchFamily="18" charset="0"/>
                          <a:ea typeface="Times New Roman"/>
                          <a:cs typeface="Times New Roman" panose="02020603050405020304" pitchFamily="18" charset="0"/>
                        </a:rPr>
                        <a:t> </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a:solidFill>
                            <a:srgbClr val="000000"/>
                          </a:solidFill>
                          <a:latin typeface="Times New Roman" panose="02020603050405020304" pitchFamily="18" charset="0"/>
                          <a:ea typeface="Times New Roman"/>
                          <a:cs typeface="Times New Roman" panose="02020603050405020304" pitchFamily="18" charset="0"/>
                        </a:rPr>
                        <a:t> </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a:solidFill>
                            <a:srgbClr val="000000"/>
                          </a:solidFill>
                          <a:latin typeface="Times New Roman" panose="02020603050405020304" pitchFamily="18" charset="0"/>
                          <a:ea typeface="Times New Roman"/>
                          <a:cs typeface="Times New Roman" panose="02020603050405020304" pitchFamily="18" charset="0"/>
                        </a:rPr>
                        <a:t> </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a:solidFill>
                            <a:srgbClr val="000000"/>
                          </a:solidFill>
                          <a:latin typeface="Times New Roman" panose="02020603050405020304" pitchFamily="18" charset="0"/>
                          <a:ea typeface="Times New Roman"/>
                          <a:cs typeface="Times New Roman" panose="02020603050405020304" pitchFamily="18" charset="0"/>
                        </a:rPr>
                        <a:t> </a:t>
                      </a: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1</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1</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1</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no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no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B</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no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no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G</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H</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3</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3</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3</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3</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R</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3</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3</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3</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3</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5</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5</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5</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5</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CC"/>
                          </a:solidFill>
                          <a:latin typeface="Times New Roman" panose="02020603050405020304" pitchFamily="18" charset="0"/>
                          <a:ea typeface="Times New Roman"/>
                          <a:cs typeface="Times New Roman" panose="02020603050405020304" pitchFamily="18" charset="0"/>
                        </a:rPr>
                        <a:t>9</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10</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CC"/>
                          </a:solidFill>
                          <a:latin typeface="Times New Roman" panose="02020603050405020304" pitchFamily="18" charset="0"/>
                          <a:ea typeface="Times New Roman"/>
                          <a:cs typeface="Times New Roman" panose="02020603050405020304" pitchFamily="18" charset="0"/>
                        </a:rPr>
                        <a:t>9</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CC"/>
                          </a:solidFill>
                          <a:latin typeface="Times New Roman" panose="02020603050405020304" pitchFamily="18" charset="0"/>
                          <a:ea typeface="Calibri"/>
                          <a:cs typeface="Times New Roman" panose="02020603050405020304" pitchFamily="18" charset="0"/>
                        </a:rPr>
                        <a:t>9</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CC"/>
                          </a:solidFill>
                          <a:latin typeface="Times New Roman" panose="02020603050405020304" pitchFamily="18" charset="0"/>
                          <a:ea typeface="Times New Roman"/>
                          <a:cs typeface="Times New Roman" panose="02020603050405020304" pitchFamily="18" charset="0"/>
                        </a:rPr>
                        <a:t>9</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CC"/>
                          </a:solidFill>
                          <a:latin typeface="Times New Roman" panose="02020603050405020304" pitchFamily="18" charset="0"/>
                          <a:ea typeface="Times New Roman"/>
                          <a:cs typeface="Times New Roman" panose="02020603050405020304" pitchFamily="18" charset="0"/>
                        </a:rPr>
                        <a:t>6</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6</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7</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7</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7</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ΣR</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3</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6</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9</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12</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17</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22</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27</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32</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CC"/>
                          </a:solidFill>
                          <a:latin typeface="Times New Roman" panose="02020603050405020304" pitchFamily="18" charset="0"/>
                          <a:ea typeface="Times New Roman"/>
                          <a:cs typeface="Times New Roman" panose="02020603050405020304" pitchFamily="18" charset="0"/>
                        </a:rPr>
                        <a:t>41</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CC"/>
                          </a:solidFill>
                          <a:latin typeface="Times New Roman" panose="02020603050405020304" pitchFamily="18" charset="0"/>
                          <a:ea typeface="Times New Roman"/>
                          <a:cs typeface="Times New Roman" panose="02020603050405020304" pitchFamily="18" charset="0"/>
                        </a:rPr>
                        <a:t>51</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CC"/>
                          </a:solidFill>
                          <a:latin typeface="Times New Roman" panose="02020603050405020304" pitchFamily="18" charset="0"/>
                          <a:ea typeface="Times New Roman"/>
                          <a:cs typeface="Times New Roman" panose="02020603050405020304" pitchFamily="18" charset="0"/>
                        </a:rPr>
                        <a:t>60</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CC"/>
                          </a:solidFill>
                          <a:latin typeface="Times New Roman" panose="02020603050405020304" pitchFamily="18" charset="0"/>
                          <a:ea typeface="Times New Roman"/>
                          <a:cs typeface="Times New Roman" panose="02020603050405020304" pitchFamily="18" charset="0"/>
                        </a:rPr>
                        <a:t>69</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CC"/>
                          </a:solidFill>
                          <a:latin typeface="Times New Roman" panose="02020603050405020304" pitchFamily="18" charset="0"/>
                          <a:ea typeface="Times New Roman"/>
                          <a:cs typeface="Times New Roman" panose="02020603050405020304" pitchFamily="18" charset="0"/>
                        </a:rPr>
                        <a:t>78</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CC"/>
                          </a:solidFill>
                          <a:latin typeface="Times New Roman" panose="02020603050405020304" pitchFamily="18" charset="0"/>
                          <a:ea typeface="Times New Roman"/>
                          <a:cs typeface="Times New Roman" panose="02020603050405020304" pitchFamily="18" charset="0"/>
                        </a:rPr>
                        <a:t>84</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90</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97</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104</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111</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R</a:t>
                      </a:r>
                      <a:r>
                        <a:rPr lang="en-US" sz="1200" b="1" baseline="30000" dirty="0">
                          <a:solidFill>
                            <a:srgbClr val="0000CC"/>
                          </a:solidFill>
                          <a:latin typeface="Times New Roman" panose="02020603050405020304" pitchFamily="18" charset="0"/>
                          <a:ea typeface="Times New Roman"/>
                          <a:cs typeface="Times New Roman" panose="02020603050405020304" pitchFamily="18" charset="0"/>
                        </a:rPr>
                        <a:t>2</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9</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9</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9</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9</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CC"/>
                          </a:solidFill>
                          <a:latin typeface="Times New Roman" panose="02020603050405020304" pitchFamily="18" charset="0"/>
                          <a:ea typeface="Times New Roman"/>
                          <a:cs typeface="Times New Roman" panose="02020603050405020304" pitchFamily="18" charset="0"/>
                        </a:rPr>
                        <a:t>81</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100</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CC"/>
                          </a:solidFill>
                          <a:latin typeface="Times New Roman" panose="02020603050405020304" pitchFamily="18" charset="0"/>
                          <a:ea typeface="Times New Roman"/>
                          <a:cs typeface="Times New Roman" panose="02020603050405020304" pitchFamily="18" charset="0"/>
                        </a:rPr>
                        <a:t>81</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81</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81</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CC"/>
                          </a:solidFill>
                          <a:latin typeface="Times New Roman" panose="02020603050405020304" pitchFamily="18" charset="0"/>
                          <a:ea typeface="Times New Roman"/>
                          <a:cs typeface="Times New Roman" panose="02020603050405020304" pitchFamily="18" charset="0"/>
                        </a:rPr>
                        <a:t>36</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36</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49</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49</a:t>
                      </a:r>
                      <a:endParaRPr lang="en-US" sz="1200" b="1">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49</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lvl="0" indent="0" algn="ctr" defTabSz="914400" rtl="0" eaLnBrk="1" fontAlgn="auto" latinLnBrk="0" hangingPunct="1">
                        <a:lnSpc>
                          <a:spcPct val="115000"/>
                        </a:lnSpc>
                        <a:spcBef>
                          <a:spcPts val="0"/>
                        </a:spcBef>
                        <a:spcAft>
                          <a:spcPts val="0"/>
                        </a:spcAft>
                        <a:buClrTx/>
                        <a:buSzTx/>
                        <a:buFontTx/>
                        <a:buNone/>
                        <a:tabLst/>
                        <a:defRPr/>
                      </a:pPr>
                      <a:r>
                        <a:rPr kumimoji="0" lang="en-US" sz="1200" b="1" i="0" u="none" strike="noStrike" kern="1200" cap="none" spc="0" normalizeH="0" baseline="0" noProof="0" dirty="0" smtClean="0">
                          <a:ln>
                            <a:noFill/>
                          </a:ln>
                          <a:solidFill>
                            <a:srgbClr val="0000CC"/>
                          </a:solidFill>
                          <a:effectLst/>
                          <a:uLnTx/>
                          <a:uFillTx/>
                          <a:latin typeface="Times New Roman" panose="02020603050405020304" pitchFamily="18" charset="0"/>
                          <a:ea typeface="Times New Roman"/>
                          <a:cs typeface="Times New Roman" panose="02020603050405020304" pitchFamily="18" charset="0"/>
                        </a:rPr>
                        <a:t>ΣR</a:t>
                      </a:r>
                      <a:r>
                        <a:rPr kumimoji="0" lang="en-US" sz="1200" b="1" i="0" u="none" strike="noStrike" kern="1200" cap="none" spc="0" normalizeH="0" baseline="30000" noProof="0" dirty="0" smtClean="0">
                          <a:ln>
                            <a:noFill/>
                          </a:ln>
                          <a:solidFill>
                            <a:srgbClr val="0000CC"/>
                          </a:solidFill>
                          <a:effectLst/>
                          <a:uLnTx/>
                          <a:uFillTx/>
                          <a:latin typeface="Times New Roman" panose="02020603050405020304" pitchFamily="18" charset="0"/>
                          <a:ea typeface="Times New Roman"/>
                          <a:cs typeface="Times New Roman" panose="02020603050405020304" pitchFamily="18" charset="0"/>
                        </a:rPr>
                        <a:t>2</a:t>
                      </a:r>
                      <a:endParaRPr kumimoji="0" lang="en-US" sz="1200" b="0" i="0" u="none" strike="noStrike" kern="1200" cap="none" spc="0" normalizeH="0" baseline="0" noProof="0" dirty="0" smtClean="0">
                        <a:ln>
                          <a:noFill/>
                        </a:ln>
                        <a:solidFill>
                          <a:srgbClr val="0000CC"/>
                        </a:solidFill>
                        <a:effectLst/>
                        <a:uLnTx/>
                        <a:uFillTx/>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ea typeface="Times New Roman"/>
                          <a:cs typeface="Times New Roman" panose="02020603050405020304" pitchFamily="18" charset="0"/>
                        </a:rPr>
                        <a:t>9</a:t>
                      </a:r>
                      <a:endParaRPr lang="en-US" sz="1200" b="1" dirty="0">
                        <a:solidFill>
                          <a:srgbClr val="0000CC"/>
                        </a:solidFill>
                        <a:latin typeface="Times New Roman" panose="02020603050405020304" pitchFamily="18" charset="0"/>
                        <a:ea typeface="Times New Roman"/>
                        <a:cs typeface="Times New Roman" panose="02020603050405020304" pitchFamily="18" charset="0"/>
                      </a:endParaRPr>
                    </a:p>
                  </a:txBody>
                  <a:tcPr marL="25177" marR="25177"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ea typeface="Times New Roman"/>
                          <a:cs typeface="Times New Roman" panose="02020603050405020304" pitchFamily="18" charset="0"/>
                        </a:rPr>
                        <a:t>18</a:t>
                      </a:r>
                      <a:endParaRPr lang="en-US" sz="1200" b="1" dirty="0">
                        <a:solidFill>
                          <a:srgbClr val="0000CC"/>
                        </a:solidFill>
                        <a:latin typeface="Times New Roman" panose="02020603050405020304" pitchFamily="18" charset="0"/>
                        <a:ea typeface="Times New Roman"/>
                        <a:cs typeface="Times New Roman" panose="02020603050405020304" pitchFamily="18" charset="0"/>
                      </a:endParaRPr>
                    </a:p>
                  </a:txBody>
                  <a:tcPr marL="25177" marR="25177"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ea typeface="Times New Roman"/>
                          <a:cs typeface="Times New Roman" panose="02020603050405020304" pitchFamily="18" charset="0"/>
                        </a:rPr>
                        <a:t>27</a:t>
                      </a:r>
                      <a:endParaRPr lang="en-US" sz="1200" b="1" dirty="0">
                        <a:solidFill>
                          <a:srgbClr val="0000CC"/>
                        </a:solidFill>
                        <a:latin typeface="Times New Roman" panose="02020603050405020304" pitchFamily="18" charset="0"/>
                        <a:ea typeface="Times New Roman"/>
                        <a:cs typeface="Times New Roman" panose="02020603050405020304" pitchFamily="18" charset="0"/>
                      </a:endParaRPr>
                    </a:p>
                  </a:txBody>
                  <a:tcPr marL="25177" marR="25177"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ea typeface="Times New Roman"/>
                          <a:cs typeface="Times New Roman" panose="02020603050405020304" pitchFamily="18" charset="0"/>
                        </a:rPr>
                        <a:t>36</a:t>
                      </a:r>
                      <a:endParaRPr lang="en-US" sz="1200" b="1" dirty="0">
                        <a:solidFill>
                          <a:srgbClr val="0000CC"/>
                        </a:solidFill>
                        <a:latin typeface="Times New Roman" panose="02020603050405020304" pitchFamily="18" charset="0"/>
                        <a:ea typeface="Times New Roman"/>
                        <a:cs typeface="Times New Roman" panose="02020603050405020304" pitchFamily="18" charset="0"/>
                      </a:endParaRPr>
                    </a:p>
                  </a:txBody>
                  <a:tcPr marL="25177" marR="25177"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ea typeface="Times New Roman"/>
                          <a:cs typeface="Times New Roman" panose="02020603050405020304" pitchFamily="18" charset="0"/>
                        </a:rPr>
                        <a:t>61</a:t>
                      </a:r>
                      <a:endParaRPr lang="en-US" sz="1200" b="1" dirty="0">
                        <a:solidFill>
                          <a:srgbClr val="0000CC"/>
                        </a:solidFill>
                        <a:latin typeface="Times New Roman" panose="02020603050405020304" pitchFamily="18" charset="0"/>
                        <a:ea typeface="Times New Roman"/>
                        <a:cs typeface="Times New Roman" panose="02020603050405020304" pitchFamily="18" charset="0"/>
                      </a:endParaRPr>
                    </a:p>
                  </a:txBody>
                  <a:tcPr marL="25177" marR="25177"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ea typeface="Times New Roman"/>
                          <a:cs typeface="Times New Roman" panose="02020603050405020304" pitchFamily="18" charset="0"/>
                        </a:rPr>
                        <a:t>86</a:t>
                      </a:r>
                      <a:endParaRPr lang="en-US" sz="1200" b="1" dirty="0">
                        <a:solidFill>
                          <a:srgbClr val="0000CC"/>
                        </a:solidFill>
                        <a:latin typeface="Times New Roman" panose="02020603050405020304" pitchFamily="18" charset="0"/>
                        <a:ea typeface="Times New Roman"/>
                        <a:cs typeface="Times New Roman" panose="02020603050405020304" pitchFamily="18" charset="0"/>
                      </a:endParaRPr>
                    </a:p>
                  </a:txBody>
                  <a:tcPr marL="25177" marR="25177"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ea typeface="Times New Roman"/>
                          <a:cs typeface="Times New Roman" panose="02020603050405020304" pitchFamily="18" charset="0"/>
                        </a:rPr>
                        <a:t>111</a:t>
                      </a:r>
                      <a:endParaRPr lang="en-US" sz="1200" b="1" dirty="0">
                        <a:solidFill>
                          <a:srgbClr val="0000CC"/>
                        </a:solidFill>
                        <a:latin typeface="Times New Roman" panose="02020603050405020304" pitchFamily="18" charset="0"/>
                        <a:ea typeface="Times New Roman"/>
                        <a:cs typeface="Times New Roman" panose="02020603050405020304" pitchFamily="18" charset="0"/>
                      </a:endParaRPr>
                    </a:p>
                  </a:txBody>
                  <a:tcPr marL="25177" marR="25177"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ea typeface="Times New Roman"/>
                          <a:cs typeface="Times New Roman" panose="02020603050405020304" pitchFamily="18" charset="0"/>
                        </a:rPr>
                        <a:t>136</a:t>
                      </a:r>
                      <a:endParaRPr lang="en-US" sz="1200" b="1" dirty="0">
                        <a:solidFill>
                          <a:srgbClr val="0000CC"/>
                        </a:solidFill>
                        <a:latin typeface="Times New Roman" panose="02020603050405020304" pitchFamily="18" charset="0"/>
                        <a:ea typeface="Times New Roman"/>
                        <a:cs typeface="Times New Roman" panose="02020603050405020304" pitchFamily="18" charset="0"/>
                      </a:endParaRPr>
                    </a:p>
                  </a:txBody>
                  <a:tcPr marL="25177" marR="25177"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ea typeface="Times New Roman"/>
                          <a:cs typeface="Times New Roman" panose="02020603050405020304" pitchFamily="18" charset="0"/>
                        </a:rPr>
                        <a:t>217</a:t>
                      </a:r>
                      <a:endParaRPr lang="en-US" sz="1200" b="1" dirty="0">
                        <a:solidFill>
                          <a:srgbClr val="0000CC"/>
                        </a:solidFill>
                        <a:latin typeface="Times New Roman" panose="02020603050405020304" pitchFamily="18" charset="0"/>
                        <a:ea typeface="Times New Roman"/>
                        <a:cs typeface="Times New Roman" panose="02020603050405020304" pitchFamily="18" charset="0"/>
                      </a:endParaRPr>
                    </a:p>
                  </a:txBody>
                  <a:tcPr marL="25177" marR="25177"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ea typeface="Times New Roman"/>
                          <a:cs typeface="Times New Roman" panose="02020603050405020304" pitchFamily="18" charset="0"/>
                        </a:rPr>
                        <a:t>317</a:t>
                      </a:r>
                      <a:endParaRPr lang="en-US" sz="1200" b="1" dirty="0">
                        <a:solidFill>
                          <a:srgbClr val="0000CC"/>
                        </a:solidFill>
                        <a:latin typeface="Times New Roman" panose="02020603050405020304" pitchFamily="18" charset="0"/>
                        <a:ea typeface="Times New Roman"/>
                        <a:cs typeface="Times New Roman" panose="02020603050405020304" pitchFamily="18" charset="0"/>
                      </a:endParaRPr>
                    </a:p>
                  </a:txBody>
                  <a:tcPr marL="25177" marR="25177"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ea typeface="Times New Roman"/>
                          <a:cs typeface="Times New Roman" panose="02020603050405020304" pitchFamily="18" charset="0"/>
                        </a:rPr>
                        <a:t>398</a:t>
                      </a:r>
                      <a:endParaRPr lang="en-US" sz="1200" b="1" dirty="0">
                        <a:solidFill>
                          <a:srgbClr val="0000CC"/>
                        </a:solidFill>
                        <a:latin typeface="Times New Roman" panose="02020603050405020304" pitchFamily="18" charset="0"/>
                        <a:ea typeface="Times New Roman"/>
                        <a:cs typeface="Times New Roman" panose="02020603050405020304" pitchFamily="18" charset="0"/>
                      </a:endParaRPr>
                    </a:p>
                  </a:txBody>
                  <a:tcPr marL="25177" marR="25177"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ea typeface="Times New Roman"/>
                          <a:cs typeface="Times New Roman" panose="02020603050405020304" pitchFamily="18" charset="0"/>
                        </a:rPr>
                        <a:t>479</a:t>
                      </a:r>
                      <a:endParaRPr lang="en-US" sz="1200" b="1" dirty="0">
                        <a:solidFill>
                          <a:srgbClr val="0000CC"/>
                        </a:solidFill>
                        <a:latin typeface="Times New Roman" panose="02020603050405020304" pitchFamily="18" charset="0"/>
                        <a:ea typeface="Times New Roman"/>
                        <a:cs typeface="Times New Roman" panose="02020603050405020304" pitchFamily="18" charset="0"/>
                      </a:endParaRPr>
                    </a:p>
                  </a:txBody>
                  <a:tcPr marL="25177" marR="25177"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ea typeface="Times New Roman"/>
                          <a:cs typeface="Times New Roman" panose="02020603050405020304" pitchFamily="18" charset="0"/>
                        </a:rPr>
                        <a:t>560</a:t>
                      </a:r>
                      <a:endParaRPr lang="en-US" sz="1200" b="1" dirty="0">
                        <a:solidFill>
                          <a:srgbClr val="0000CC"/>
                        </a:solidFill>
                        <a:latin typeface="Times New Roman" panose="02020603050405020304" pitchFamily="18" charset="0"/>
                        <a:ea typeface="Times New Roman"/>
                        <a:cs typeface="Times New Roman" panose="02020603050405020304" pitchFamily="18" charset="0"/>
                      </a:endParaRPr>
                    </a:p>
                  </a:txBody>
                  <a:tcPr marL="25177" marR="25177"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ea typeface="Times New Roman"/>
                          <a:cs typeface="Times New Roman" panose="02020603050405020304" pitchFamily="18" charset="0"/>
                        </a:rPr>
                        <a:t>596</a:t>
                      </a:r>
                      <a:endParaRPr lang="en-US" sz="1200" b="1" dirty="0">
                        <a:solidFill>
                          <a:srgbClr val="0000CC"/>
                        </a:solidFill>
                        <a:latin typeface="Times New Roman" panose="02020603050405020304" pitchFamily="18" charset="0"/>
                        <a:ea typeface="Times New Roman"/>
                        <a:cs typeface="Times New Roman" panose="02020603050405020304" pitchFamily="18" charset="0"/>
                      </a:endParaRPr>
                    </a:p>
                  </a:txBody>
                  <a:tcPr marL="25177" marR="25177"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CC"/>
                          </a:solidFill>
                          <a:latin typeface="Times New Roman" panose="02020603050405020304" pitchFamily="18" charset="0"/>
                          <a:ea typeface="Calibri"/>
                          <a:cs typeface="Times New Roman" panose="02020603050405020304" pitchFamily="18" charset="0"/>
                        </a:rPr>
                        <a:t>632</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en-US" sz="1200" b="1" dirty="0" smtClean="0">
                          <a:solidFill>
                            <a:srgbClr val="0000CC"/>
                          </a:solidFill>
                          <a:latin typeface="Times New Roman" panose="02020603050405020304" pitchFamily="18" charset="0"/>
                          <a:ea typeface="Calibri"/>
                          <a:cs typeface="Times New Roman" panose="02020603050405020304" pitchFamily="18" charset="0"/>
                        </a:rPr>
                        <a:t>681</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CC"/>
                          </a:solidFill>
                          <a:latin typeface="Times New Roman" panose="02020603050405020304" pitchFamily="18" charset="0"/>
                          <a:ea typeface="Calibri"/>
                          <a:cs typeface="Times New Roman" panose="02020603050405020304" pitchFamily="18" charset="0"/>
                        </a:rPr>
                        <a:t>730</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5177" marR="25177"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kumimoji="0" lang="en-US" sz="1200" b="1" i="1" u="sng" strike="noStrike" kern="1200" cap="none" spc="0" normalizeH="0" baseline="0" noProof="0" dirty="0" smtClean="0">
                          <a:ln>
                            <a:noFill/>
                          </a:ln>
                          <a:solidFill>
                            <a:srgbClr val="FF0000"/>
                          </a:solidFill>
                          <a:effectLst/>
                          <a:uLnTx/>
                          <a:uFillTx/>
                          <a:latin typeface="Times New Roman" panose="02020603050405020304" pitchFamily="18" charset="0"/>
                          <a:ea typeface="Times New Roman"/>
                          <a:cs typeface="Times New Roman" panose="02020603050405020304" pitchFamily="18" charset="0"/>
                        </a:rPr>
                        <a:t>779</a:t>
                      </a:r>
                      <a:endParaRPr kumimoji="0" lang="en-US" sz="1200" b="1" i="1" u="sng" strike="noStrike" kern="1200" cap="none" spc="0" normalizeH="0" baseline="0" noProof="0" dirty="0" smtClean="0">
                        <a:ln>
                          <a:noFill/>
                        </a:ln>
                        <a:solidFill>
                          <a:srgbClr val="FF0000"/>
                        </a:solidFill>
                        <a:effectLst/>
                        <a:uLnTx/>
                        <a:uFillTx/>
                        <a:latin typeface="Times New Roman" panose="02020603050405020304" pitchFamily="18" charset="0"/>
                        <a:ea typeface="Calibri"/>
                        <a:cs typeface="Times New Roman" panose="02020603050405020304" pitchFamily="18" charset="0"/>
                      </a:endParaRPr>
                    </a:p>
                  </a:txBody>
                  <a:tcPr marL="25177" marR="25177"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00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00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00" b="1" dirty="0" smtClean="0">
                          <a:solidFill>
                            <a:srgbClr val="000000"/>
                          </a:solidFill>
                          <a:latin typeface="Times New Roman" panose="02020603050405020304" pitchFamily="18" charset="0"/>
                          <a:ea typeface="Times New Roman"/>
                          <a:cs typeface="Times New Roman" panose="02020603050405020304" pitchFamily="18" charset="0"/>
                        </a:rPr>
                        <a:t>10aaa</a:t>
                      </a: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00" b="1" dirty="0">
                          <a:solidFill>
                            <a:srgbClr val="000000"/>
                          </a:solidFill>
                          <a:latin typeface="Times New Roman" panose="02020603050405020304" pitchFamily="18" charset="0"/>
                          <a:ea typeface="Times New Roman"/>
                          <a:cs typeface="Times New Roman" panose="02020603050405020304" pitchFamily="18" charset="0"/>
                        </a:rPr>
                        <a:t>9</a:t>
                      </a: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Times New Roman" panose="02020603050405020304" pitchFamily="18" charset="0"/>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00" b="1" dirty="0">
                          <a:solidFill>
                            <a:srgbClr val="000000"/>
                          </a:solidFill>
                          <a:latin typeface="Times New Roman" panose="02020603050405020304" pitchFamily="18" charset="0"/>
                          <a:ea typeface="Times New Roman"/>
                          <a:cs typeface="Times New Roman" panose="02020603050405020304" pitchFamily="18" charset="0"/>
                        </a:rPr>
                        <a:t>8</a:t>
                      </a: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Times New Roman" panose="02020603050405020304" pitchFamily="18" charset="0"/>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00" b="1" dirty="0">
                          <a:solidFill>
                            <a:srgbClr val="000000"/>
                          </a:solidFill>
                          <a:latin typeface="Times New Roman" panose="02020603050405020304" pitchFamily="18" charset="0"/>
                          <a:ea typeface="Times New Roman"/>
                          <a:cs typeface="Times New Roman" panose="02020603050405020304" pitchFamily="18" charset="0"/>
                        </a:rPr>
                        <a:t>7</a:t>
                      </a: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00" b="1" dirty="0">
                          <a:solidFill>
                            <a:srgbClr val="000000"/>
                          </a:solidFill>
                          <a:latin typeface="Times New Roman" panose="02020603050405020304" pitchFamily="18" charset="0"/>
                          <a:ea typeface="Times New Roman"/>
                          <a:cs typeface="Times New Roman" panose="02020603050405020304" pitchFamily="18" charset="0"/>
                        </a:rPr>
                        <a:t>6</a:t>
                      </a: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00" b="1" dirty="0">
                          <a:solidFill>
                            <a:srgbClr val="000000"/>
                          </a:solidFill>
                          <a:latin typeface="Times New Roman" panose="02020603050405020304" pitchFamily="18" charset="0"/>
                          <a:ea typeface="Times New Roman"/>
                          <a:cs typeface="Times New Roman" panose="02020603050405020304" pitchFamily="18" charset="0"/>
                        </a:rPr>
                        <a:t>5</a:t>
                      </a: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00" b="1" dirty="0">
                          <a:solidFill>
                            <a:srgbClr val="000000"/>
                          </a:solidFill>
                          <a:latin typeface="Times New Roman" panose="02020603050405020304" pitchFamily="18" charset="0"/>
                          <a:ea typeface="Times New Roman"/>
                          <a:cs typeface="Times New Roman" panose="02020603050405020304" pitchFamily="18" charset="0"/>
                        </a:rPr>
                        <a:t>4</a:t>
                      </a: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Times New Roman" panose="02020603050405020304" pitchFamily="18" charset="0"/>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00" b="1" dirty="0">
                          <a:solidFill>
                            <a:srgbClr val="000000"/>
                          </a:solidFill>
                          <a:latin typeface="Times New Roman" panose="02020603050405020304" pitchFamily="18" charset="0"/>
                          <a:ea typeface="Times New Roman"/>
                          <a:cs typeface="Times New Roman" panose="02020603050405020304" pitchFamily="18" charset="0"/>
                        </a:rPr>
                        <a:t>3</a:t>
                      </a: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rowSpan="2" gridSpan="12">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indent="0" algn="l" defTabSz="914400" rtl="0" eaLnBrk="1" fontAlgn="auto" latinLnBrk="0" hangingPunct="1">
                        <a:lnSpc>
                          <a:spcPct val="115000"/>
                        </a:lnSpc>
                        <a:spcBef>
                          <a:spcPts val="0"/>
                        </a:spcBef>
                        <a:spcAft>
                          <a:spcPts val="0"/>
                        </a:spcAft>
                        <a:buClrTx/>
                        <a:buSzTx/>
                        <a:buFontTx/>
                        <a:buNone/>
                        <a:tabLst/>
                        <a:defRPr/>
                      </a:pPr>
                      <a:r>
                        <a:rPr lang="en-US" sz="1200" b="1" dirty="0" smtClean="0">
                          <a:solidFill>
                            <a:srgbClr val="990000"/>
                          </a:solidFill>
                          <a:effectLst>
                            <a:outerShdw blurRad="38100" dist="38100" dir="2700000" algn="tl">
                              <a:srgbClr val="C0C0C0"/>
                            </a:outerShdw>
                          </a:effectLst>
                          <a:latin typeface="Times New Roman" pitchFamily="18" charset="0"/>
                          <a:cs typeface="Times New Roman" pitchFamily="18" charset="0"/>
                        </a:rPr>
                        <a:t>Resource Loading Diagram = Resource Histogram</a:t>
                      </a:r>
                      <a:endParaRPr lang="en-US" sz="1200" b="1" i="0" u="none" dirty="0" smtClean="0">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rowSpan="2" h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rowSpan="2" h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rowSpan="2" h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rowSpan="2" h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rowSpan="2" h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rowSpan="2" h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rowSpan="2" h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rowSpan="2" h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rowSpan="2" hMerge="1">
                  <a:txBody>
                    <a:bodyPr/>
                    <a:lstStyle/>
                    <a:p>
                      <a:pPr>
                        <a:lnSpc>
                          <a:spcPct val="115000"/>
                        </a:lnSpc>
                      </a:pPr>
                      <a:endParaRPr lang="en-US" sz="120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rowSpan="2" hMerge="1">
                  <a:txBody>
                    <a:bodyPr/>
                    <a:lstStyle/>
                    <a:p>
                      <a:pPr algn="ctr">
                        <a:lnSpc>
                          <a:spcPct val="115000"/>
                        </a:lnSpc>
                        <a:spcAft>
                          <a:spcPts val="0"/>
                        </a:spcAft>
                      </a:pPr>
                      <a:endParaRPr lang="en-US" sz="1200" dirty="0">
                        <a:latin typeface="Calibri"/>
                        <a:ea typeface="Calibri"/>
                        <a:cs typeface="Arial"/>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rowSpan="2" hMerge="1">
                  <a:txBody>
                    <a:bodyPr/>
                    <a:lstStyle/>
                    <a:p>
                      <a:pPr>
                        <a:lnSpc>
                          <a:spcPct val="115000"/>
                        </a:lnSpc>
                      </a:pPr>
                      <a:endParaRPr lang="en-US" sz="120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00" b="1" dirty="0">
                          <a:solidFill>
                            <a:srgbClr val="000000"/>
                          </a:solidFill>
                          <a:latin typeface="Times New Roman" panose="02020603050405020304" pitchFamily="18" charset="0"/>
                          <a:ea typeface="Times New Roman"/>
                          <a:cs typeface="Times New Roman" panose="02020603050405020304" pitchFamily="18" charset="0"/>
                        </a:rPr>
                        <a:t>2</a:t>
                      </a: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gridSpan="12" v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hMerge="1" v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hMerge="1" vMerge="1">
                  <a:txBody>
                    <a:bodyPr/>
                    <a:lstStyle/>
                    <a:p>
                      <a:pPr>
                        <a:lnSpc>
                          <a:spcPct val="115000"/>
                        </a:lnSpc>
                      </a:pPr>
                      <a:endParaRPr lang="en-US" sz="120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hMerge="1" v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hMerge="1" v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hMerge="1" v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hMerge="1" v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hMerge="1" v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hMerge="1" v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hMerge="1" v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hMerge="1" vMerge="1">
                  <a:txBody>
                    <a:bodyPr/>
                    <a:lstStyle/>
                    <a:p>
                      <a:pPr algn="ctr">
                        <a:lnSpc>
                          <a:spcPct val="115000"/>
                        </a:lnSpc>
                        <a:spcAft>
                          <a:spcPts val="0"/>
                        </a:spcAft>
                      </a:pPr>
                      <a:endParaRPr lang="en-US" sz="1200" dirty="0">
                        <a:latin typeface="Calibri"/>
                        <a:ea typeface="Calibri"/>
                        <a:cs typeface="Arial"/>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hMerge="1" v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00" b="1" dirty="0">
                          <a:solidFill>
                            <a:srgbClr val="000000"/>
                          </a:solidFill>
                          <a:latin typeface="Times New Roman" panose="02020603050405020304" pitchFamily="18" charset="0"/>
                          <a:ea typeface="Times New Roman"/>
                          <a:cs typeface="Times New Roman" panose="02020603050405020304" pitchFamily="18" charset="0"/>
                        </a:rPr>
                        <a:t>1</a:t>
                      </a: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23463246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a:spLocks noChangeArrowheads="1"/>
          </p:cNvSpPr>
          <p:nvPr/>
        </p:nvSpPr>
        <p:spPr bwMode="auto">
          <a:xfrm>
            <a:off x="760815" y="520032"/>
            <a:ext cx="8400940" cy="479822"/>
          </a:xfrm>
          <a:prstGeom prst="rect">
            <a:avLst/>
          </a:prstGeom>
          <a:solidFill>
            <a:srgbClr val="FFFF00"/>
          </a:solidFill>
          <a:ln w="9525">
            <a:solidFill>
              <a:sysClr val="windowText" lastClr="000000"/>
            </a:solidFill>
            <a:miter lim="800000"/>
            <a:headEnd/>
            <a:tailEnd/>
          </a:ln>
          <a:effectLst/>
          <a:scene3d>
            <a:camera prst="orthographicFront"/>
            <a:lightRig rig="threePt" dir="t"/>
          </a:scene3d>
          <a:sp3d>
            <a:bevelT w="165100" prst="coolSlant"/>
          </a:sp3d>
        </p:spPr>
        <p:txBody>
          <a:bodyPr lIns="0" tIns="0" rIns="0" bIns="0"/>
          <a:lstStyle/>
          <a:p>
            <a:pPr marL="309553" indent="-309553" defTabSz="742927" eaLnBrk="0" fontAlgn="base" hangingPunct="0">
              <a:spcBef>
                <a:spcPct val="20000"/>
              </a:spcBef>
              <a:spcAft>
                <a:spcPct val="0"/>
              </a:spcAft>
              <a:buClr>
                <a:srgbClr val="990000"/>
              </a:buClr>
              <a:buFont typeface="Webdings" pitchFamily="18" charset="2"/>
              <a:buChar char="&lt;"/>
              <a:defRPr/>
            </a:pPr>
            <a:r>
              <a:rPr lang="en-US" sz="2925" b="1" i="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Cumulative Resource Requirement Curve</a:t>
            </a:r>
          </a:p>
        </p:txBody>
      </p:sp>
      <p:sp>
        <p:nvSpPr>
          <p:cNvPr id="8" name="TextBox 7"/>
          <p:cNvSpPr txBox="1"/>
          <p:nvPr/>
        </p:nvSpPr>
        <p:spPr>
          <a:xfrm>
            <a:off x="270933" y="1227205"/>
            <a:ext cx="9347200" cy="1200329"/>
          </a:xfrm>
          <a:prstGeom prst="rect">
            <a:avLst/>
          </a:prstGeom>
          <a:noFill/>
          <a:ln>
            <a:solidFill>
              <a:sysClr val="windowText" lastClr="000000"/>
            </a:solidFill>
          </a:ln>
          <a:scene3d>
            <a:camera prst="orthographicFront"/>
            <a:lightRig rig="threePt" dir="t"/>
          </a:scene3d>
          <a:sp3d>
            <a:bevelT w="165100" prst="coolSlant"/>
          </a:sp3d>
        </p:spPr>
        <p:txBody>
          <a:bodyPr wrap="square">
            <a:spAutoFit/>
          </a:bodyPr>
          <a:lstStyle/>
          <a:p>
            <a:pPr defTabSz="742927" eaLnBrk="0" fontAlgn="base" hangingPunct="0">
              <a:spcBef>
                <a:spcPct val="0"/>
              </a:spcBef>
              <a:spcAft>
                <a:spcPct val="0"/>
              </a:spcAft>
              <a:defRPr/>
            </a:pPr>
            <a:r>
              <a:rPr lang="en-US" sz="2400" kern="0" dirty="0">
                <a:solidFill>
                  <a:prstClr val="black"/>
                </a:solidFill>
                <a:latin typeface="Arial" pitchFamily="34" charset="0"/>
              </a:rPr>
              <a:t>Cumulative resource requirement curve (S-curve) may be used for:</a:t>
            </a:r>
          </a:p>
          <a:p>
            <a:pPr marL="361950" indent="-361950" defTabSz="742927" eaLnBrk="0" fontAlgn="base" hangingPunct="0">
              <a:spcBef>
                <a:spcPct val="0"/>
              </a:spcBef>
              <a:spcAft>
                <a:spcPct val="0"/>
              </a:spcAft>
              <a:buClr>
                <a:srgbClr val="FF0000"/>
              </a:buClr>
              <a:buFont typeface="Wingdings" pitchFamily="2" charset="2"/>
              <a:buChar char="q"/>
              <a:defRPr/>
            </a:pPr>
            <a:r>
              <a:rPr lang="en-US" sz="2400" kern="0" dirty="0">
                <a:solidFill>
                  <a:prstClr val="black"/>
                </a:solidFill>
                <a:latin typeface="Arial" pitchFamily="34" charset="0"/>
              </a:rPr>
              <a:t>Planning and Control of progress</a:t>
            </a:r>
          </a:p>
          <a:p>
            <a:pPr marL="361950" indent="-361950" defTabSz="742927" eaLnBrk="0" fontAlgn="base" hangingPunct="0">
              <a:spcBef>
                <a:spcPct val="0"/>
              </a:spcBef>
              <a:spcAft>
                <a:spcPct val="0"/>
              </a:spcAft>
              <a:buClr>
                <a:srgbClr val="FF0000"/>
              </a:buClr>
              <a:buFont typeface="Wingdings" pitchFamily="2" charset="2"/>
              <a:buChar char="q"/>
              <a:defRPr/>
            </a:pPr>
            <a:r>
              <a:rPr lang="en-US" sz="2400" kern="0" dirty="0">
                <a:solidFill>
                  <a:prstClr val="black"/>
                </a:solidFill>
                <a:latin typeface="Arial" pitchFamily="34" charset="0"/>
              </a:rPr>
              <a:t>Preliminary resource allocation</a:t>
            </a:r>
          </a:p>
        </p:txBody>
      </p:sp>
      <p:pic>
        <p:nvPicPr>
          <p:cNvPr id="9" name="Picture 8"/>
          <p:cNvPicPr>
            <a:picLocks noChangeAspect="1"/>
          </p:cNvPicPr>
          <p:nvPr/>
        </p:nvPicPr>
        <p:blipFill>
          <a:blip r:embed="rId3"/>
          <a:stretch>
            <a:fillRect/>
          </a:stretch>
        </p:blipFill>
        <p:spPr>
          <a:xfrm>
            <a:off x="1893139" y="2589257"/>
            <a:ext cx="6076818" cy="4059978"/>
          </a:xfrm>
          <a:prstGeom prst="rect">
            <a:avLst/>
          </a:prstGeom>
        </p:spPr>
      </p:pic>
    </p:spTree>
    <p:extLst>
      <p:ext uri="{BB962C8B-B14F-4D97-AF65-F5344CB8AC3E}">
        <p14:creationId xmlns:p14="http://schemas.microsoft.com/office/powerpoint/2010/main" val="422302044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a:spLocks noChangeArrowheads="1"/>
          </p:cNvSpPr>
          <p:nvPr/>
        </p:nvSpPr>
        <p:spPr bwMode="auto">
          <a:xfrm>
            <a:off x="351319" y="271471"/>
            <a:ext cx="5945503" cy="479822"/>
          </a:xfrm>
          <a:prstGeom prst="rect">
            <a:avLst/>
          </a:prstGeom>
          <a:solidFill>
            <a:srgbClr val="FFFF00"/>
          </a:solidFill>
          <a:ln w="9525">
            <a:solidFill>
              <a:sysClr val="windowText" lastClr="000000"/>
            </a:solidFill>
            <a:miter lim="800000"/>
            <a:headEnd/>
            <a:tailEnd/>
          </a:ln>
          <a:effectLst/>
          <a:scene3d>
            <a:camera prst="orthographicFront"/>
            <a:lightRig rig="threePt" dir="t"/>
          </a:scene3d>
          <a:sp3d>
            <a:bevelT w="165100" prst="coolSlant"/>
          </a:sp3d>
        </p:spPr>
        <p:txBody>
          <a:bodyPr lIns="0" tIns="0" rIns="0" bIns="0"/>
          <a:lstStyle/>
          <a:p>
            <a:pPr marL="309553" indent="-309553" defTabSz="742927" eaLnBrk="0" fontAlgn="base" hangingPunct="0">
              <a:spcBef>
                <a:spcPct val="20000"/>
              </a:spcBef>
              <a:spcAft>
                <a:spcPct val="0"/>
              </a:spcAft>
              <a:buClr>
                <a:srgbClr val="990000"/>
              </a:buClr>
              <a:buFont typeface="Webdings" pitchFamily="18" charset="2"/>
              <a:buChar char="&lt;"/>
              <a:defRPr/>
            </a:pPr>
            <a:r>
              <a:rPr lang="en-US" sz="2925" b="1" i="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Resource Constraint “Criticality”</a:t>
            </a:r>
          </a:p>
        </p:txBody>
      </p:sp>
      <p:sp>
        <p:nvSpPr>
          <p:cNvPr id="4" name="TextBox 3"/>
          <p:cNvSpPr txBox="1"/>
          <p:nvPr/>
        </p:nvSpPr>
        <p:spPr>
          <a:xfrm>
            <a:off x="69426" y="894043"/>
            <a:ext cx="6875241" cy="2769989"/>
          </a:xfrm>
          <a:prstGeom prst="rect">
            <a:avLst/>
          </a:prstGeom>
          <a:scene3d>
            <a:camera prst="orthographicFront"/>
            <a:lightRig rig="threePt" dir="t"/>
          </a:scene3d>
          <a:sp3d>
            <a:bevelT w="165100" prst="coolSlant"/>
          </a:sp3d>
        </p:spPr>
        <p:style>
          <a:lnRef idx="2">
            <a:schemeClr val="accent2"/>
          </a:lnRef>
          <a:fillRef idx="1">
            <a:schemeClr val="lt1"/>
          </a:fillRef>
          <a:effectRef idx="0">
            <a:schemeClr val="accent2"/>
          </a:effectRef>
          <a:fontRef idx="minor">
            <a:schemeClr val="dk1"/>
          </a:fontRef>
        </p:style>
        <p:txBody>
          <a:bodyPr wrap="square">
            <a:spAutoFit/>
          </a:bodyPr>
          <a:lstStyle/>
          <a:p>
            <a:pPr marL="214108" indent="-214108">
              <a:spcAft>
                <a:spcPts val="600"/>
              </a:spcAft>
              <a:buFont typeface="+mj-lt"/>
              <a:buAutoNum type="arabicPeriod"/>
              <a:defRPr/>
            </a:pPr>
            <a:r>
              <a:rPr lang="en-US" sz="2200" b="1" i="1" dirty="0" smtClean="0">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 Average </a:t>
            </a:r>
            <a:r>
              <a:rPr lang="en-US" sz="2200" b="1" i="1" dirty="0">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Daily Requirement </a:t>
            </a:r>
          </a:p>
          <a:p>
            <a:pPr marL="220557">
              <a:spcAft>
                <a:spcPts val="600"/>
              </a:spcAft>
              <a:defRPr/>
            </a:pPr>
            <a:r>
              <a:rPr lang="en-US" sz="2200" dirty="0">
                <a:latin typeface="Times New Roman" pitchFamily="18" charset="0"/>
                <a:cs typeface="Times New Roman" pitchFamily="18" charset="0"/>
              </a:rPr>
              <a:t>Avg. daily requirement = 111 / 18 = 6.2 units/day</a:t>
            </a:r>
          </a:p>
          <a:p>
            <a:pPr marL="220557">
              <a:spcAft>
                <a:spcPts val="600"/>
              </a:spcAft>
              <a:defRPr/>
            </a:pPr>
            <a:r>
              <a:rPr lang="en-US" sz="2200" dirty="0">
                <a:latin typeface="Times New Roman" pitchFamily="18" charset="0"/>
                <a:cs typeface="Times New Roman" pitchFamily="18" charset="0"/>
              </a:rPr>
              <a:t>Suppose the analyzed resource is available at a </a:t>
            </a:r>
            <a:r>
              <a:rPr lang="en-US" sz="2200" dirty="0">
                <a:solidFill>
                  <a:srgbClr val="0000FF"/>
                </a:solidFill>
                <a:latin typeface="Times New Roman" pitchFamily="18" charset="0"/>
                <a:cs typeface="Times New Roman" pitchFamily="18" charset="0"/>
              </a:rPr>
              <a:t>maximum level of 7 units/day</a:t>
            </a:r>
            <a:r>
              <a:rPr lang="en-US" sz="2200" dirty="0">
                <a:latin typeface="Times New Roman" pitchFamily="18" charset="0"/>
                <a:cs typeface="Times New Roman" pitchFamily="18" charset="0"/>
              </a:rPr>
              <a:t>.</a:t>
            </a:r>
          </a:p>
          <a:p>
            <a:pPr marL="541338" indent="-322263">
              <a:spcAft>
                <a:spcPts val="600"/>
              </a:spcAft>
              <a:buFont typeface="Symbol"/>
              <a:buChar char="\"/>
              <a:defRPr/>
            </a:pPr>
            <a:r>
              <a:rPr lang="en-US" sz="2200" dirty="0" smtClean="0">
                <a:latin typeface="Times New Roman" pitchFamily="18" charset="0"/>
                <a:cs typeface="Times New Roman" pitchFamily="18" charset="0"/>
              </a:rPr>
              <a:t>126 </a:t>
            </a:r>
            <a:r>
              <a:rPr lang="en-US" sz="2200" dirty="0">
                <a:latin typeface="Times New Roman" pitchFamily="18" charset="0"/>
                <a:cs typeface="Times New Roman" pitchFamily="18" charset="0"/>
              </a:rPr>
              <a:t>units could be expended over the 18-day project duration, which is more than 111 units. </a:t>
            </a:r>
            <a:endParaRPr lang="en-US" sz="2200" dirty="0" smtClean="0">
              <a:latin typeface="Times New Roman" pitchFamily="18" charset="0"/>
              <a:cs typeface="Times New Roman" pitchFamily="18" charset="0"/>
            </a:endParaRPr>
          </a:p>
          <a:p>
            <a:pPr marL="541338" indent="-322263">
              <a:spcAft>
                <a:spcPts val="600"/>
              </a:spcAft>
              <a:buFont typeface="Symbol"/>
              <a:buChar char="\"/>
              <a:defRPr/>
            </a:pPr>
            <a:r>
              <a:rPr lang="en-US" sz="2200" dirty="0" smtClean="0">
                <a:latin typeface="Times New Roman" pitchFamily="18" charset="0"/>
                <a:cs typeface="Times New Roman" pitchFamily="18" charset="0"/>
              </a:rPr>
              <a:t>Project </a:t>
            </a:r>
            <a:r>
              <a:rPr lang="en-US" sz="2200" dirty="0">
                <a:latin typeface="Times New Roman" pitchFamily="18" charset="0"/>
                <a:cs typeface="Times New Roman" pitchFamily="18" charset="0"/>
              </a:rPr>
              <a:t>delay is unlikely</a:t>
            </a:r>
            <a:r>
              <a:rPr lang="en-US" sz="2200" dirty="0" smtClean="0">
                <a:latin typeface="Times New Roman" pitchFamily="18" charset="0"/>
                <a:cs typeface="Times New Roman" pitchFamily="18" charset="0"/>
              </a:rPr>
              <a:t>.</a:t>
            </a:r>
            <a:endParaRPr lang="en-US" sz="2200" dirty="0">
              <a:latin typeface="Times New Roman" pitchFamily="18" charset="0"/>
              <a:cs typeface="Times New Roman" pitchFamily="18" charset="0"/>
            </a:endParaRPr>
          </a:p>
        </p:txBody>
      </p:sp>
      <p:sp>
        <p:nvSpPr>
          <p:cNvPr id="5" name="TextBox 4"/>
          <p:cNvSpPr txBox="1"/>
          <p:nvPr/>
        </p:nvSpPr>
        <p:spPr>
          <a:xfrm>
            <a:off x="79258" y="3713730"/>
            <a:ext cx="6865409" cy="3108543"/>
          </a:xfrm>
          <a:prstGeom prst="rect">
            <a:avLst/>
          </a:prstGeom>
          <a:scene3d>
            <a:camera prst="orthographicFront"/>
            <a:lightRig rig="threePt" dir="t"/>
          </a:scene3d>
          <a:sp3d>
            <a:bevelT w="165100" prst="coolSlant"/>
          </a:sp3d>
        </p:spPr>
        <p:style>
          <a:lnRef idx="2">
            <a:schemeClr val="accent2"/>
          </a:lnRef>
          <a:fillRef idx="1">
            <a:schemeClr val="lt1"/>
          </a:fillRef>
          <a:effectRef idx="0">
            <a:schemeClr val="accent2"/>
          </a:effectRef>
          <a:fontRef idx="minor">
            <a:schemeClr val="dk1"/>
          </a:fontRef>
        </p:style>
        <p:txBody>
          <a:bodyPr wrap="square">
            <a:spAutoFit/>
          </a:bodyPr>
          <a:lstStyle/>
          <a:p>
            <a:pPr marL="214108" indent="-214108">
              <a:spcAft>
                <a:spcPts val="600"/>
              </a:spcAft>
              <a:buFont typeface="+mj-lt"/>
              <a:buAutoNum type="arabicPeriod" startAt="2"/>
              <a:defRPr/>
            </a:pPr>
            <a:r>
              <a:rPr lang="en-US" sz="2200" b="1" i="1" dirty="0" smtClean="0">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 Resource </a:t>
            </a:r>
            <a:r>
              <a:rPr lang="en-US" sz="2200" b="1" i="1" dirty="0">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Criticality Index</a:t>
            </a:r>
            <a:r>
              <a:rPr lang="en-US" sz="2200" b="1" i="1" dirty="0">
                <a:effectLst>
                  <a:outerShdw blurRad="38100" dist="38100" dir="2700000" algn="tl">
                    <a:srgbClr val="000000">
                      <a:alpha val="43137"/>
                    </a:srgbClr>
                  </a:outerShdw>
                </a:effectLst>
                <a:latin typeface="Times New Roman" pitchFamily="18" charset="0"/>
                <a:cs typeface="Times New Roman" pitchFamily="18" charset="0"/>
              </a:rPr>
              <a:t> </a:t>
            </a:r>
          </a:p>
          <a:p>
            <a:pPr marL="214108">
              <a:spcAft>
                <a:spcPts val="600"/>
              </a:spcAft>
              <a:defRPr/>
            </a:pPr>
            <a:r>
              <a:rPr lang="en-US" sz="2200" spc="-30" dirty="0">
                <a:latin typeface="Times New Roman" pitchFamily="18" charset="0"/>
                <a:cs typeface="Times New Roman" pitchFamily="18" charset="0"/>
                <a:sym typeface="Symbol"/>
              </a:rPr>
              <a:t></a:t>
            </a:r>
            <a:r>
              <a:rPr lang="en-US" sz="2200" spc="-30" dirty="0">
                <a:latin typeface="Times New Roman" pitchFamily="18" charset="0"/>
                <a:cs typeface="Times New Roman" pitchFamily="18" charset="0"/>
              </a:rPr>
              <a:t> Criticality index = 6.2/7.0 = </a:t>
            </a:r>
            <a:r>
              <a:rPr lang="en-US" sz="2200" spc="-30" dirty="0">
                <a:solidFill>
                  <a:srgbClr val="0000FF"/>
                </a:solidFill>
                <a:latin typeface="Times New Roman" pitchFamily="18" charset="0"/>
                <a:cs typeface="Times New Roman" pitchFamily="18" charset="0"/>
              </a:rPr>
              <a:t>0.88 &lt; 1 </a:t>
            </a:r>
            <a:r>
              <a:rPr lang="en-US" sz="2200" spc="-30" dirty="0">
                <a:latin typeface="Times New Roman" pitchFamily="18" charset="0"/>
                <a:cs typeface="Times New Roman" pitchFamily="18" charset="0"/>
                <a:sym typeface="Symbol"/>
              </a:rPr>
              <a:t></a:t>
            </a:r>
            <a:r>
              <a:rPr lang="en-US" sz="2200" spc="-30" dirty="0">
                <a:latin typeface="Times New Roman" pitchFamily="18" charset="0"/>
                <a:cs typeface="Times New Roman" pitchFamily="18" charset="0"/>
              </a:rPr>
              <a:t> project on time</a:t>
            </a:r>
          </a:p>
          <a:p>
            <a:pPr marL="214108">
              <a:spcAft>
                <a:spcPts val="600"/>
              </a:spcAft>
              <a:defRPr/>
            </a:pPr>
            <a:r>
              <a:rPr lang="en-US" sz="2200" dirty="0">
                <a:latin typeface="Times New Roman" pitchFamily="18" charset="0"/>
                <a:cs typeface="Times New Roman" pitchFamily="18" charset="0"/>
              </a:rPr>
              <a:t>Suppose the analyzed resource is available at a maximum level of 6 units/day.</a:t>
            </a:r>
          </a:p>
          <a:p>
            <a:pPr marL="214108">
              <a:spcAft>
                <a:spcPts val="600"/>
              </a:spcAft>
              <a:defRPr/>
            </a:pPr>
            <a:r>
              <a:rPr lang="en-US" sz="2200" spc="-50" dirty="0">
                <a:latin typeface="Times New Roman" pitchFamily="18" charset="0"/>
                <a:cs typeface="Times New Roman" pitchFamily="18" charset="0"/>
                <a:sym typeface="Symbol"/>
              </a:rPr>
              <a:t></a:t>
            </a:r>
            <a:r>
              <a:rPr lang="en-US" sz="2200" spc="-50" dirty="0">
                <a:latin typeface="Times New Roman" pitchFamily="18" charset="0"/>
                <a:cs typeface="Times New Roman" pitchFamily="18" charset="0"/>
              </a:rPr>
              <a:t> Criticality index = 6.2/6.0 = </a:t>
            </a:r>
            <a:r>
              <a:rPr lang="en-US" sz="2200" spc="-50" dirty="0">
                <a:solidFill>
                  <a:srgbClr val="0000FF"/>
                </a:solidFill>
                <a:latin typeface="Times New Roman" pitchFamily="18" charset="0"/>
                <a:cs typeface="Times New Roman" pitchFamily="18" charset="0"/>
              </a:rPr>
              <a:t>1.03 &gt; 1 </a:t>
            </a:r>
            <a:r>
              <a:rPr lang="en-US" sz="2200" spc="-50" dirty="0">
                <a:latin typeface="Times New Roman" pitchFamily="18" charset="0"/>
                <a:cs typeface="Times New Roman" pitchFamily="18" charset="0"/>
                <a:sym typeface="Symbol"/>
              </a:rPr>
              <a:t></a:t>
            </a:r>
            <a:r>
              <a:rPr lang="en-US" sz="2200" spc="-50" dirty="0">
                <a:latin typeface="Times New Roman" pitchFamily="18" charset="0"/>
                <a:cs typeface="Times New Roman" pitchFamily="18" charset="0"/>
              </a:rPr>
              <a:t> project will delay</a:t>
            </a:r>
          </a:p>
          <a:p>
            <a:pPr marL="214108">
              <a:spcAft>
                <a:spcPts val="600"/>
              </a:spcAft>
              <a:defRPr/>
            </a:pPr>
            <a:r>
              <a:rPr lang="en-US" sz="2200" dirty="0">
                <a:latin typeface="Times New Roman" pitchFamily="18" charset="0"/>
                <a:cs typeface="Times New Roman" pitchFamily="18" charset="0"/>
              </a:rPr>
              <a:t>In 18 days a total of only 108 units </a:t>
            </a:r>
            <a:r>
              <a:rPr lang="en-US" sz="2200" dirty="0" smtClean="0">
                <a:latin typeface="Times New Roman" pitchFamily="18" charset="0"/>
                <a:cs typeface="Times New Roman" pitchFamily="18" charset="0"/>
              </a:rPr>
              <a:t>will </a:t>
            </a:r>
            <a:r>
              <a:rPr lang="en-US" sz="2200" dirty="0">
                <a:latin typeface="Times New Roman" pitchFamily="18" charset="0"/>
                <a:cs typeface="Times New Roman" pitchFamily="18" charset="0"/>
              </a:rPr>
              <a:t>be expended (&lt; 111 units), leaving some work unfinished and thus requiring an extension of the project beyond 18 days.</a:t>
            </a:r>
          </a:p>
        </p:txBody>
      </p:sp>
      <p:graphicFrame>
        <p:nvGraphicFramePr>
          <p:cNvPr id="6" name="Object 3"/>
          <p:cNvGraphicFramePr>
            <a:graphicFrameLocks noChangeAspect="1"/>
          </p:cNvGraphicFramePr>
          <p:nvPr>
            <p:extLst>
              <p:ext uri="{D42A27DB-BD31-4B8C-83A1-F6EECF244321}">
                <p14:modId xmlns:p14="http://schemas.microsoft.com/office/powerpoint/2010/main" val="531214501"/>
              </p:ext>
            </p:extLst>
          </p:nvPr>
        </p:nvGraphicFramePr>
        <p:xfrm>
          <a:off x="7032185" y="1249119"/>
          <a:ext cx="2862330" cy="1945638"/>
        </p:xfrm>
        <a:graphic>
          <a:graphicData uri="http://schemas.openxmlformats.org/presentationml/2006/ole">
            <mc:AlternateContent xmlns:mc="http://schemas.openxmlformats.org/markup-compatibility/2006">
              <mc:Choice xmlns:v="urn:schemas-microsoft-com:vml" Requires="v">
                <p:oleObj spid="_x0000_s6394" name="Equation" r:id="rId4" imgW="3911600" imgH="2641600" progId="Equation.3">
                  <p:embed/>
                </p:oleObj>
              </mc:Choice>
              <mc:Fallback>
                <p:oleObj name="Equation" r:id="rId4" imgW="3911600" imgH="2641600" progId="Equation.3">
                  <p:embed/>
                  <p:pic>
                    <p:nvPicPr>
                      <p:cNvPr id="0" name="Picture 23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032185" y="1249119"/>
                        <a:ext cx="2862330" cy="1945638"/>
                      </a:xfrm>
                      <a:prstGeom prst="rect">
                        <a:avLst/>
                      </a:prstGeom>
                      <a:solidFill>
                        <a:srgbClr val="EAF1DD"/>
                      </a:solidFill>
                      <a:ln w="9525">
                        <a:solidFill>
                          <a:srgbClr val="000000"/>
                        </a:solidFill>
                        <a:miter lim="800000"/>
                        <a:headEnd/>
                        <a:tailEnd/>
                      </a:ln>
                    </p:spPr>
                  </p:pic>
                </p:oleObj>
              </mc:Fallback>
            </mc:AlternateContent>
          </a:graphicData>
        </a:graphic>
      </p:graphicFrame>
      <p:graphicFrame>
        <p:nvGraphicFramePr>
          <p:cNvPr id="7" name="Object 4"/>
          <p:cNvGraphicFramePr>
            <a:graphicFrameLocks noChangeAspect="1"/>
          </p:cNvGraphicFramePr>
          <p:nvPr>
            <p:extLst>
              <p:ext uri="{D42A27DB-BD31-4B8C-83A1-F6EECF244321}">
                <p14:modId xmlns:p14="http://schemas.microsoft.com/office/powerpoint/2010/main" val="1673626293"/>
              </p:ext>
            </p:extLst>
          </p:nvPr>
        </p:nvGraphicFramePr>
        <p:xfrm>
          <a:off x="7029450" y="4248150"/>
          <a:ext cx="2863850" cy="2132013"/>
        </p:xfrm>
        <a:graphic>
          <a:graphicData uri="http://schemas.openxmlformats.org/presentationml/2006/ole">
            <mc:AlternateContent xmlns:mc="http://schemas.openxmlformats.org/markup-compatibility/2006">
              <mc:Choice xmlns:v="urn:schemas-microsoft-com:vml" Requires="v">
                <p:oleObj spid="_x0000_s6395" name="수식" r:id="rId6" imgW="1828800" imgH="1358640" progId="Equation.3">
                  <p:embed/>
                </p:oleObj>
              </mc:Choice>
              <mc:Fallback>
                <p:oleObj name="수식" r:id="rId6" imgW="1828800" imgH="1358640" progId="Equation.3">
                  <p:embed/>
                  <p:pic>
                    <p:nvPicPr>
                      <p:cNvPr id="0" name="Picture 237"/>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029450" y="4248150"/>
                        <a:ext cx="2863850" cy="2132013"/>
                      </a:xfrm>
                      <a:prstGeom prst="rect">
                        <a:avLst/>
                      </a:prstGeom>
                      <a:solidFill>
                        <a:srgbClr val="DAEEF3"/>
                      </a:solidFill>
                      <a:ln w="9525">
                        <a:solidFill>
                          <a:srgbClr val="000000"/>
                        </a:solidFill>
                        <a:miter lim="800000"/>
                        <a:headEnd/>
                        <a:tailEnd/>
                      </a:ln>
                    </p:spPr>
                  </p:pic>
                </p:oleObj>
              </mc:Fallback>
            </mc:AlternateContent>
          </a:graphicData>
        </a:graphic>
      </p:graphicFrame>
    </p:spTree>
    <p:extLst>
      <p:ext uri="{BB962C8B-B14F-4D97-AF65-F5344CB8AC3E}">
        <p14:creationId xmlns:p14="http://schemas.microsoft.com/office/powerpoint/2010/main" val="273071232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a:spLocks noChangeArrowheads="1"/>
          </p:cNvSpPr>
          <p:nvPr/>
        </p:nvSpPr>
        <p:spPr bwMode="auto">
          <a:xfrm>
            <a:off x="557214" y="519998"/>
            <a:ext cx="6197918" cy="479822"/>
          </a:xfrm>
          <a:prstGeom prst="rect">
            <a:avLst/>
          </a:prstGeom>
          <a:solidFill>
            <a:srgbClr val="FFFF00"/>
          </a:solidFill>
          <a:ln w="9525">
            <a:solidFill>
              <a:sysClr val="windowText" lastClr="000000"/>
            </a:solidFill>
            <a:miter lim="800000"/>
            <a:headEnd/>
            <a:tailEnd/>
          </a:ln>
          <a:effectLst/>
          <a:scene3d>
            <a:camera prst="orthographicFront"/>
            <a:lightRig rig="threePt" dir="t"/>
          </a:scene3d>
          <a:sp3d>
            <a:bevelT w="165100" prst="coolSlant"/>
          </a:sp3d>
        </p:spPr>
        <p:txBody>
          <a:bodyPr lIns="0" tIns="0" rIns="0" bIns="0"/>
          <a:lstStyle/>
          <a:p>
            <a:pPr marL="309553" indent="-309553" defTabSz="742927" eaLnBrk="0" fontAlgn="base" hangingPunct="0">
              <a:spcBef>
                <a:spcPct val="20000"/>
              </a:spcBef>
              <a:spcAft>
                <a:spcPct val="0"/>
              </a:spcAft>
              <a:buClr>
                <a:srgbClr val="990000"/>
              </a:buClr>
              <a:buFont typeface="Webdings" pitchFamily="18" charset="2"/>
              <a:buChar char="&lt;"/>
              <a:defRPr/>
            </a:pPr>
            <a:r>
              <a:rPr lang="en-US" sz="2925" b="1" i="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Resource Constraint “Criticality”</a:t>
            </a:r>
          </a:p>
        </p:txBody>
      </p:sp>
      <p:sp>
        <p:nvSpPr>
          <p:cNvPr id="3" name="TextBox 2"/>
          <p:cNvSpPr txBox="1"/>
          <p:nvPr/>
        </p:nvSpPr>
        <p:spPr>
          <a:xfrm>
            <a:off x="654869" y="2023943"/>
            <a:ext cx="8602020" cy="3600743"/>
          </a:xfrm>
          <a:prstGeom prst="rect">
            <a:avLst/>
          </a:prstGeom>
          <a:solidFill>
            <a:sysClr val="window" lastClr="FFFFFF"/>
          </a:solidFill>
          <a:ln w="25400" cap="flat" cmpd="sng" algn="ctr">
            <a:solidFill>
              <a:srgbClr val="009DD9"/>
            </a:solidFill>
            <a:prstDash val="solid"/>
          </a:ln>
          <a:effectLst/>
          <a:scene3d>
            <a:camera prst="orthographicFront"/>
            <a:lightRig rig="threePt" dir="t"/>
          </a:scene3d>
          <a:sp3d>
            <a:bevelT w="165100" prst="coolSlant"/>
          </a:sp3d>
        </p:spPr>
        <p:txBody>
          <a:bodyPr wrap="square" tIns="108000" bIns="288000">
            <a:spAutoFit/>
          </a:bodyPr>
          <a:lstStyle/>
          <a:p>
            <a:pPr marL="291495" indent="-291495" defTabSz="742927" eaLnBrk="0" fontAlgn="base" hangingPunct="0">
              <a:spcBef>
                <a:spcPct val="0"/>
              </a:spcBef>
              <a:spcAft>
                <a:spcPct val="0"/>
              </a:spcAft>
              <a:buClr>
                <a:srgbClr val="FF0000"/>
              </a:buClr>
              <a:buFont typeface="+mj-lt"/>
              <a:buAutoNum type="arabicPeriod" startAt="2"/>
              <a:defRPr/>
            </a:pPr>
            <a:r>
              <a:rPr lang="en-US" sz="2400" b="1" i="1" dirty="0">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 Resource Criticality Index </a:t>
            </a:r>
          </a:p>
          <a:p>
            <a:pPr marL="291495" indent="-291495" defTabSz="742927" eaLnBrk="0" fontAlgn="base" hangingPunct="0">
              <a:spcBef>
                <a:spcPct val="0"/>
              </a:spcBef>
              <a:spcAft>
                <a:spcPct val="0"/>
              </a:spcAft>
              <a:buClr>
                <a:srgbClr val="FF0000"/>
              </a:buClr>
              <a:defRPr/>
            </a:pPr>
            <a:endParaRPr lang="en-US" sz="1600" b="1" kern="0" dirty="0">
              <a:solidFill>
                <a:prstClr val="black"/>
              </a:solidFill>
              <a:effectLst>
                <a:outerShdw blurRad="38100" dist="38100" dir="2700000" algn="tl">
                  <a:srgbClr val="000000">
                    <a:alpha val="43137"/>
                  </a:srgbClr>
                </a:outerShdw>
              </a:effectLst>
              <a:latin typeface="Arial" pitchFamily="34" charset="0"/>
              <a:cs typeface="Arial" pitchFamily="34" charset="0"/>
            </a:endParaRPr>
          </a:p>
          <a:p>
            <a:pPr marL="513342" indent="-371464" defTabSz="742927" eaLnBrk="0" fontAlgn="base" hangingPunct="0">
              <a:spcBef>
                <a:spcPct val="0"/>
              </a:spcBef>
              <a:spcAft>
                <a:spcPct val="0"/>
              </a:spcAft>
              <a:buClr>
                <a:srgbClr val="FF0000"/>
              </a:buClr>
              <a:buFont typeface="Wingdings" pitchFamily="2" charset="2"/>
              <a:buChar char="q"/>
              <a:defRPr/>
            </a:pPr>
            <a:r>
              <a:rPr lang="en-US" sz="2400" kern="0" dirty="0">
                <a:solidFill>
                  <a:prstClr val="black"/>
                </a:solidFill>
                <a:latin typeface="Times New Roman" pitchFamily="18" charset="0"/>
                <a:cs typeface="Times New Roman" pitchFamily="18" charset="0"/>
              </a:rPr>
              <a:t>Values of resource criticality index significantly </a:t>
            </a:r>
            <a:r>
              <a:rPr lang="en-US" sz="2400" b="1" kern="0" dirty="0">
                <a:solidFill>
                  <a:prstClr val="black"/>
                </a:solidFill>
                <a:effectLst>
                  <a:outerShdw blurRad="38100" dist="38100" dir="2700000" algn="tl">
                    <a:srgbClr val="000000">
                      <a:alpha val="43137"/>
                    </a:srgbClr>
                  </a:outerShdw>
                </a:effectLst>
                <a:latin typeface="Times New Roman" pitchFamily="18" charset="0"/>
                <a:cs typeface="Times New Roman" pitchFamily="18" charset="0"/>
              </a:rPr>
              <a:t>below</a:t>
            </a:r>
            <a:r>
              <a:rPr lang="en-US" sz="2400" kern="0" dirty="0">
                <a:solidFill>
                  <a:prstClr val="black"/>
                </a:solidFill>
                <a:latin typeface="Times New Roman" pitchFamily="18" charset="0"/>
                <a:cs typeface="Times New Roman" pitchFamily="18" charset="0"/>
              </a:rPr>
              <a:t> 1.0 typically are associated with </a:t>
            </a:r>
            <a:r>
              <a:rPr lang="en-US" sz="2400" b="1" kern="0" dirty="0">
                <a:solidFill>
                  <a:prstClr val="black"/>
                </a:solidFill>
                <a:effectLst>
                  <a:outerShdw blurRad="38100" dist="38100" dir="2700000" algn="tl">
                    <a:srgbClr val="000000">
                      <a:alpha val="43137"/>
                    </a:srgbClr>
                  </a:outerShdw>
                </a:effectLst>
                <a:latin typeface="Times New Roman" pitchFamily="18" charset="0"/>
                <a:cs typeface="Times New Roman" pitchFamily="18" charset="0"/>
              </a:rPr>
              <a:t>non-constraining</a:t>
            </a:r>
            <a:r>
              <a:rPr lang="en-US" sz="2400" kern="0" dirty="0">
                <a:solidFill>
                  <a:prstClr val="black"/>
                </a:solidFill>
                <a:latin typeface="Times New Roman" pitchFamily="18" charset="0"/>
                <a:cs typeface="Times New Roman" pitchFamily="18" charset="0"/>
              </a:rPr>
              <a:t> resources, while values </a:t>
            </a:r>
            <a:r>
              <a:rPr lang="en-US" sz="2400" b="1" kern="0" dirty="0">
                <a:solidFill>
                  <a:prstClr val="black"/>
                </a:solidFill>
                <a:effectLst>
                  <a:outerShdw blurRad="38100" dist="38100" dir="2700000" algn="tl">
                    <a:srgbClr val="000000">
                      <a:alpha val="43137"/>
                    </a:srgbClr>
                  </a:outerShdw>
                </a:effectLst>
                <a:latin typeface="Times New Roman" pitchFamily="18" charset="0"/>
                <a:cs typeface="Times New Roman" pitchFamily="18" charset="0"/>
              </a:rPr>
              <a:t>around </a:t>
            </a:r>
            <a:r>
              <a:rPr lang="en-US" sz="2400" kern="0" dirty="0">
                <a:solidFill>
                  <a:prstClr val="black"/>
                </a:solidFill>
                <a:latin typeface="Times New Roman" pitchFamily="18" charset="0"/>
                <a:cs typeface="Times New Roman" pitchFamily="18" charset="0"/>
              </a:rPr>
              <a:t>and </a:t>
            </a:r>
            <a:r>
              <a:rPr lang="en-US" sz="2400" b="1" kern="0" dirty="0">
                <a:solidFill>
                  <a:prstClr val="black"/>
                </a:solidFill>
                <a:effectLst>
                  <a:outerShdw blurRad="38100" dist="38100" dir="2700000" algn="tl">
                    <a:srgbClr val="000000">
                      <a:alpha val="43137"/>
                    </a:srgbClr>
                  </a:outerShdw>
                </a:effectLst>
                <a:latin typeface="Times New Roman" pitchFamily="18" charset="0"/>
                <a:cs typeface="Times New Roman" pitchFamily="18" charset="0"/>
              </a:rPr>
              <a:t>above</a:t>
            </a:r>
            <a:r>
              <a:rPr lang="en-US" sz="2400" kern="0" dirty="0">
                <a:solidFill>
                  <a:prstClr val="black"/>
                </a:solidFill>
                <a:latin typeface="Times New Roman" pitchFamily="18" charset="0"/>
                <a:cs typeface="Times New Roman" pitchFamily="18" charset="0"/>
              </a:rPr>
              <a:t> 1.0 indicate that project delays beyond the original critical path duration will be encountered.</a:t>
            </a:r>
          </a:p>
          <a:p>
            <a:pPr marL="513342" indent="-371464" defTabSz="742927" eaLnBrk="0" fontAlgn="base" hangingPunct="0">
              <a:spcBef>
                <a:spcPct val="0"/>
              </a:spcBef>
              <a:spcAft>
                <a:spcPct val="0"/>
              </a:spcAft>
              <a:buClr>
                <a:srgbClr val="FF0000"/>
              </a:buClr>
              <a:buFont typeface="Wingdings" pitchFamily="2" charset="2"/>
              <a:buChar char="q"/>
              <a:defRPr/>
            </a:pPr>
            <a:endParaRPr lang="en-US" sz="2400" kern="0" dirty="0">
              <a:solidFill>
                <a:prstClr val="black"/>
              </a:solidFill>
              <a:latin typeface="Times New Roman" pitchFamily="18" charset="0"/>
              <a:cs typeface="Times New Roman" pitchFamily="18" charset="0"/>
            </a:endParaRPr>
          </a:p>
          <a:p>
            <a:pPr marL="513342" indent="-371464" defTabSz="742927" eaLnBrk="0" fontAlgn="base" hangingPunct="0">
              <a:spcBef>
                <a:spcPct val="0"/>
              </a:spcBef>
              <a:spcAft>
                <a:spcPct val="0"/>
              </a:spcAft>
              <a:buClr>
                <a:srgbClr val="FF0000"/>
              </a:buClr>
              <a:buFont typeface="Wingdings" pitchFamily="2" charset="2"/>
              <a:buChar char="q"/>
              <a:defRPr/>
            </a:pPr>
            <a:r>
              <a:rPr lang="en-US" sz="2400" b="1" kern="0" dirty="0">
                <a:solidFill>
                  <a:prstClr val="black"/>
                </a:solidFill>
                <a:effectLst>
                  <a:outerShdw blurRad="38100" dist="38100" dir="2700000" algn="tl">
                    <a:srgbClr val="000000">
                      <a:alpha val="43137"/>
                    </a:srgbClr>
                  </a:outerShdw>
                </a:effectLst>
                <a:latin typeface="Times New Roman" pitchFamily="18" charset="0"/>
                <a:cs typeface="Times New Roman" pitchFamily="18" charset="0"/>
              </a:rPr>
              <a:t>Higher values</a:t>
            </a:r>
            <a:r>
              <a:rPr lang="en-US" sz="2400" kern="0" dirty="0">
                <a:solidFill>
                  <a:prstClr val="black"/>
                </a:solidFill>
                <a:latin typeface="Times New Roman" pitchFamily="18" charset="0"/>
                <a:cs typeface="Times New Roman" pitchFamily="18" charset="0"/>
              </a:rPr>
              <a:t> of resource criticality index are associated with the most critical (i.e., most tightly </a:t>
            </a:r>
            <a:r>
              <a:rPr lang="en-US" sz="2400" b="1" kern="0" dirty="0">
                <a:solidFill>
                  <a:prstClr val="black"/>
                </a:solidFill>
                <a:effectLst>
                  <a:outerShdw blurRad="38100" dist="38100" dir="2700000" algn="tl">
                    <a:srgbClr val="000000">
                      <a:alpha val="43137"/>
                    </a:srgbClr>
                  </a:outerShdw>
                </a:effectLst>
                <a:latin typeface="Times New Roman" pitchFamily="18" charset="0"/>
                <a:cs typeface="Times New Roman" pitchFamily="18" charset="0"/>
              </a:rPr>
              <a:t>constrained</a:t>
            </a:r>
            <a:r>
              <a:rPr lang="en-US" sz="2400" kern="0" dirty="0">
                <a:solidFill>
                  <a:prstClr val="black"/>
                </a:solidFill>
                <a:latin typeface="Times New Roman" pitchFamily="18" charset="0"/>
                <a:cs typeface="Times New Roman" pitchFamily="18" charset="0"/>
              </a:rPr>
              <a:t>) resources.</a:t>
            </a:r>
          </a:p>
        </p:txBody>
      </p:sp>
    </p:spTree>
    <p:extLst>
      <p:ext uri="{BB962C8B-B14F-4D97-AF65-F5344CB8AC3E}">
        <p14:creationId xmlns:p14="http://schemas.microsoft.com/office/powerpoint/2010/main" val="292345091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2"/>
          <p:cNvSpPr>
            <a:spLocks noChangeArrowheads="1"/>
          </p:cNvSpPr>
          <p:nvPr/>
        </p:nvSpPr>
        <p:spPr bwMode="auto">
          <a:xfrm>
            <a:off x="2115503" y="986077"/>
            <a:ext cx="5805489"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2925"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Resource Leveling and Allocation</a:t>
            </a:r>
          </a:p>
        </p:txBody>
      </p:sp>
      <p:sp>
        <p:nvSpPr>
          <p:cNvPr id="20487"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20488"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graphicFrame>
        <p:nvGraphicFramePr>
          <p:cNvPr id="9" name="Diagram 8"/>
          <p:cNvGraphicFramePr/>
          <p:nvPr>
            <p:extLst>
              <p:ext uri="{D42A27DB-BD31-4B8C-83A1-F6EECF244321}">
                <p14:modId xmlns:p14="http://schemas.microsoft.com/office/powerpoint/2010/main" val="259828072"/>
              </p:ext>
            </p:extLst>
          </p:nvPr>
        </p:nvGraphicFramePr>
        <p:xfrm>
          <a:off x="479778" y="1748120"/>
          <a:ext cx="8921751" cy="371475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p:cNvSpPr>
            <a:spLocks noChangeArrowheads="1"/>
          </p:cNvSpPr>
          <p:nvPr/>
        </p:nvSpPr>
        <p:spPr bwMode="auto">
          <a:xfrm>
            <a:off x="1696527" y="1245903"/>
            <a:ext cx="6500813" cy="479822"/>
          </a:xfrm>
          <a:prstGeom prst="rect">
            <a:avLst/>
          </a:prstGeom>
          <a:solidFill>
            <a:srgbClr val="FFFF00"/>
          </a:solidFill>
          <a:ln w="9525">
            <a:solidFill>
              <a:sysClr val="windowText" lastClr="000000"/>
            </a:solidFill>
            <a:miter lim="800000"/>
            <a:headEnd/>
            <a:tailEnd/>
          </a:ln>
          <a:effectLst/>
          <a:scene3d>
            <a:camera prst="orthographicFront"/>
            <a:lightRig rig="threePt" dir="t"/>
          </a:scene3d>
          <a:sp3d>
            <a:bevelT w="165100" prst="coolSlant"/>
          </a:sp3d>
        </p:spPr>
        <p:txBody>
          <a:bodyPr lIns="0" tIns="0" rIns="0" bIns="0"/>
          <a:lstStyle/>
          <a:p>
            <a:pPr marL="309553" indent="-309553" defTabSz="742927" eaLnBrk="0" fontAlgn="base" hangingPunct="0">
              <a:spcBef>
                <a:spcPct val="20000"/>
              </a:spcBef>
              <a:spcAft>
                <a:spcPct val="0"/>
              </a:spcAft>
              <a:buClr>
                <a:srgbClr val="990000"/>
              </a:buClr>
              <a:buFont typeface="Webdings" pitchFamily="18" charset="2"/>
              <a:buChar char="&lt;"/>
              <a:defRPr/>
            </a:pPr>
            <a:r>
              <a:rPr lang="en-US" sz="3250" b="1" i="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Resource Allocation: Defined</a:t>
            </a:r>
          </a:p>
        </p:txBody>
      </p:sp>
      <p:sp>
        <p:nvSpPr>
          <p:cNvPr id="9" name="Rectangle 7"/>
          <p:cNvSpPr>
            <a:spLocks noChangeArrowheads="1"/>
          </p:cNvSpPr>
          <p:nvPr/>
        </p:nvSpPr>
        <p:spPr bwMode="auto">
          <a:xfrm>
            <a:off x="1031911" y="2452418"/>
            <a:ext cx="7824222" cy="1905888"/>
          </a:xfrm>
          <a:prstGeom prst="rect">
            <a:avLst/>
          </a:prstGeom>
          <a:solidFill>
            <a:sysClr val="window" lastClr="FFFFFF"/>
          </a:solidFill>
          <a:ln w="9525">
            <a:solidFill>
              <a:sysClr val="windowText" lastClr="000000"/>
            </a:solidFill>
            <a:miter lim="800000"/>
            <a:headEnd/>
            <a:tailEnd/>
          </a:ln>
          <a:effectLst>
            <a:outerShdw dist="107763" dir="18900000" algn="ctr" rotWithShape="0">
              <a:srgbClr val="808080">
                <a:alpha val="50000"/>
              </a:srgbClr>
            </a:outerShdw>
          </a:effectLst>
        </p:spPr>
        <p:txBody>
          <a:bodyPr wrap="square" lIns="180000" tIns="72000" rIns="180000" bIns="72000">
            <a:spAutoFit/>
          </a:bodyPr>
          <a:lstStyle/>
          <a:p>
            <a:pPr defTabSz="742927" fontAlgn="base">
              <a:lnSpc>
                <a:spcPct val="110000"/>
              </a:lnSpc>
              <a:spcBef>
                <a:spcPts val="975"/>
              </a:spcBef>
              <a:spcAft>
                <a:spcPct val="0"/>
              </a:spcAft>
            </a:pPr>
            <a:r>
              <a:rPr lang="en-US" sz="2600" b="1" i="1" u="sng" kern="0" dirty="0">
                <a:solidFill>
                  <a:prstClr val="black"/>
                </a:solidFill>
                <a:effectLst>
                  <a:outerShdw blurRad="38100" dist="38100" dir="2700000" algn="tl">
                    <a:srgbClr val="000000">
                      <a:alpha val="43137"/>
                    </a:srgbClr>
                  </a:outerShdw>
                </a:effectLst>
                <a:latin typeface="Times New Roman" pitchFamily="18" charset="0"/>
                <a:ea typeface="Times New Roman" pitchFamily="18" charset="0"/>
                <a:cs typeface="Times New Roman" pitchFamily="18" charset="0"/>
              </a:rPr>
              <a:t>Resource Allocation </a:t>
            </a:r>
            <a:r>
              <a:rPr lang="en-US" sz="2600" kern="0" dirty="0">
                <a:solidFill>
                  <a:prstClr val="black"/>
                </a:solidFill>
                <a:latin typeface="Times New Roman" pitchFamily="18" charset="0"/>
                <a:ea typeface="Times New Roman" pitchFamily="18" charset="0"/>
                <a:cs typeface="Times New Roman" pitchFamily="18" charset="0"/>
              </a:rPr>
              <a:t>is the </a:t>
            </a:r>
            <a:r>
              <a:rPr lang="en-US" sz="2600" b="1" i="1" kern="0" dirty="0">
                <a:solidFill>
                  <a:srgbClr val="FF0000"/>
                </a:solidFill>
                <a:latin typeface="Times New Roman" pitchFamily="18" charset="0"/>
                <a:ea typeface="Times New Roman" pitchFamily="18" charset="0"/>
                <a:cs typeface="Times New Roman" pitchFamily="18" charset="0"/>
              </a:rPr>
              <a:t>scheduling of activities and the resources </a:t>
            </a:r>
            <a:r>
              <a:rPr lang="en-US" sz="2600" kern="0" dirty="0">
                <a:solidFill>
                  <a:prstClr val="black"/>
                </a:solidFill>
                <a:latin typeface="Times New Roman" pitchFamily="18" charset="0"/>
                <a:ea typeface="Times New Roman" pitchFamily="18" charset="0"/>
                <a:cs typeface="Times New Roman" pitchFamily="18" charset="0"/>
              </a:rPr>
              <a:t>required by those activities while taking into consideration both the </a:t>
            </a:r>
            <a:r>
              <a:rPr lang="en-US" sz="2600" u="sng" kern="0" dirty="0">
                <a:solidFill>
                  <a:prstClr val="black"/>
                </a:solidFill>
                <a:latin typeface="Times New Roman" pitchFamily="18" charset="0"/>
                <a:ea typeface="Times New Roman" pitchFamily="18" charset="0"/>
                <a:cs typeface="Times New Roman" pitchFamily="18" charset="0"/>
              </a:rPr>
              <a:t>resource availability and the project time</a:t>
            </a:r>
            <a:r>
              <a:rPr lang="en-US" sz="2600" kern="0" dirty="0">
                <a:solidFill>
                  <a:prstClr val="black"/>
                </a:solidFill>
                <a:latin typeface="Times New Roman" pitchFamily="18" charset="0"/>
                <a:ea typeface="Times New Roman" pitchFamily="18" charset="0"/>
                <a:cs typeface="Times New Roman" pitchFamily="18" charset="0"/>
              </a:rPr>
              <a:t>.</a:t>
            </a:r>
            <a:endParaRPr lang="en-US" sz="2600" kern="0" dirty="0">
              <a:solidFill>
                <a:prstClr val="black"/>
              </a:solidFill>
              <a:latin typeface="Times New Roman" pitchFamily="18" charset="0"/>
              <a:cs typeface="Times New Roman" pitchFamily="18" charset="0"/>
            </a:endParaRPr>
          </a:p>
        </p:txBody>
      </p:sp>
    </p:spTree>
    <p:extLst>
      <p:ext uri="{BB962C8B-B14F-4D97-AF65-F5344CB8AC3E}">
        <p14:creationId xmlns:p14="http://schemas.microsoft.com/office/powerpoint/2010/main" val="150891027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2"/>
          <p:cNvSpPr>
            <a:spLocks noChangeArrowheads="1"/>
          </p:cNvSpPr>
          <p:nvPr/>
        </p:nvSpPr>
        <p:spPr bwMode="auto">
          <a:xfrm>
            <a:off x="960120" y="530441"/>
            <a:ext cx="5736908"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2925"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Resource Leveling (Smoothing)</a:t>
            </a:r>
          </a:p>
        </p:txBody>
      </p:sp>
      <p:sp>
        <p:nvSpPr>
          <p:cNvPr id="156" name="TextBox 155"/>
          <p:cNvSpPr txBox="1"/>
          <p:nvPr/>
        </p:nvSpPr>
        <p:spPr>
          <a:xfrm>
            <a:off x="551040" y="1566866"/>
            <a:ext cx="8784872" cy="4649304"/>
          </a:xfrm>
          <a:prstGeom prst="rect">
            <a:avLst/>
          </a:prstGeom>
          <a:scene3d>
            <a:camera prst="orthographicFront"/>
            <a:lightRig rig="threePt" dir="t"/>
          </a:scene3d>
          <a:sp3d>
            <a:bevelT w="165100" prst="coolSlant"/>
          </a:sp3d>
        </p:spPr>
        <p:style>
          <a:lnRef idx="2">
            <a:schemeClr val="accent2"/>
          </a:lnRef>
          <a:fillRef idx="1">
            <a:schemeClr val="lt1"/>
          </a:fillRef>
          <a:effectRef idx="0">
            <a:schemeClr val="accent2"/>
          </a:effectRef>
          <a:fontRef idx="minor">
            <a:schemeClr val="dk1"/>
          </a:fontRef>
        </p:style>
        <p:txBody>
          <a:bodyPr wrap="square" lIns="144000" tIns="144000" rIns="144000" bIns="216000">
            <a:spAutoFit/>
          </a:bodyPr>
          <a:lstStyle/>
          <a:p>
            <a:pPr>
              <a:spcBef>
                <a:spcPts val="1462"/>
              </a:spcBef>
              <a:buClr>
                <a:srgbClr val="FF0000"/>
              </a:buClr>
              <a:defRPr/>
            </a:pPr>
            <a:r>
              <a:rPr lang="en-US" sz="2400" b="1" i="1"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2400" b="1" i="1" u="sng"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Main Aspects</a:t>
            </a:r>
            <a:r>
              <a:rPr lang="en-US" sz="2400" b="1" i="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endParaRPr lang="en-US" sz="24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a:p>
            <a:pPr marL="361950" indent="-361950">
              <a:spcBef>
                <a:spcPts val="1462"/>
              </a:spcBef>
              <a:buClr>
                <a:srgbClr val="FF0000"/>
              </a:buClr>
              <a:buFont typeface="Wingdings" pitchFamily="2" charset="2"/>
              <a:buChar char="q"/>
              <a:defRPr/>
            </a:pPr>
            <a:r>
              <a:rPr lang="en-US" sz="2400" dirty="0">
                <a:latin typeface="Times New Roman" panose="02020603050405020304" pitchFamily="18" charset="0"/>
                <a:cs typeface="Times New Roman" panose="02020603050405020304" pitchFamily="18" charset="0"/>
              </a:rPr>
              <a:t>Sufficient </a:t>
            </a:r>
            <a:r>
              <a:rPr lang="en-US" sz="2400" b="1" dirty="0">
                <a:solidFill>
                  <a:srgbClr val="0D078F"/>
                </a:solidFill>
                <a:latin typeface="Times New Roman" panose="02020603050405020304" pitchFamily="18" charset="0"/>
                <a:cs typeface="Times New Roman" panose="02020603050405020304" pitchFamily="18" charset="0"/>
              </a:rPr>
              <a:t>total</a:t>
            </a:r>
            <a:r>
              <a:rPr lang="en-US" sz="2400" dirty="0">
                <a:latin typeface="Times New Roman" panose="02020603050405020304" pitchFamily="18" charset="0"/>
                <a:cs typeface="Times New Roman" panose="02020603050405020304" pitchFamily="18" charset="0"/>
              </a:rPr>
              <a:t> resources are </a:t>
            </a:r>
            <a:r>
              <a:rPr lang="en-US" sz="2400" dirty="0" smtClean="0">
                <a:latin typeface="Times New Roman" panose="02020603050405020304" pitchFamily="18" charset="0"/>
                <a:cs typeface="Times New Roman" panose="02020603050405020304" pitchFamily="18" charset="0"/>
              </a:rPr>
              <a:t>available.</a:t>
            </a:r>
            <a:endParaRPr lang="en-US" sz="2400" dirty="0">
              <a:latin typeface="Times New Roman" panose="02020603050405020304" pitchFamily="18" charset="0"/>
              <a:cs typeface="Times New Roman" panose="02020603050405020304" pitchFamily="18" charset="0"/>
            </a:endParaRPr>
          </a:p>
          <a:p>
            <a:pPr marL="361950" indent="-361950">
              <a:spcBef>
                <a:spcPts val="1462"/>
              </a:spcBef>
              <a:buClr>
                <a:srgbClr val="FF0000"/>
              </a:buClr>
              <a:buFont typeface="Wingdings" pitchFamily="2" charset="2"/>
              <a:buChar char="q"/>
              <a:defRPr/>
            </a:pPr>
            <a:r>
              <a:rPr lang="en-US" sz="2400" dirty="0">
                <a:latin typeface="Times New Roman" panose="02020603050405020304" pitchFamily="18" charset="0"/>
                <a:cs typeface="Times New Roman" panose="02020603050405020304" pitchFamily="18" charset="0"/>
              </a:rPr>
              <a:t>Project must be completed by a specified due </a:t>
            </a:r>
            <a:r>
              <a:rPr lang="en-US" sz="2400" dirty="0" smtClean="0">
                <a:latin typeface="Times New Roman" panose="02020603050405020304" pitchFamily="18" charset="0"/>
                <a:cs typeface="Times New Roman" panose="02020603050405020304" pitchFamily="18" charset="0"/>
              </a:rPr>
              <a:t>date.</a:t>
            </a:r>
            <a:endParaRPr lang="en-US" sz="2400" dirty="0">
              <a:latin typeface="Times New Roman" panose="02020603050405020304" pitchFamily="18" charset="0"/>
              <a:cs typeface="Times New Roman" panose="02020603050405020304" pitchFamily="18" charset="0"/>
            </a:endParaRPr>
          </a:p>
          <a:p>
            <a:pPr marL="361950" indent="-361950">
              <a:spcBef>
                <a:spcPts val="1462"/>
              </a:spcBef>
              <a:buClr>
                <a:srgbClr val="FF0000"/>
              </a:buClr>
              <a:buFont typeface="Wingdings" pitchFamily="2" charset="2"/>
              <a:buChar char="q"/>
              <a:defRPr/>
            </a:pPr>
            <a:r>
              <a:rPr lang="en-US" sz="2400" dirty="0">
                <a:latin typeface="Times New Roman" panose="02020603050405020304" pitchFamily="18" charset="0"/>
                <a:cs typeface="Times New Roman" panose="02020603050405020304" pitchFamily="18" charset="0"/>
              </a:rPr>
              <a:t>It is desirable or necessary to reduce the amount of </a:t>
            </a:r>
            <a:r>
              <a:rPr lang="en-US" sz="2400" b="1" dirty="0">
                <a:solidFill>
                  <a:srgbClr val="0D078F"/>
                </a:solidFill>
                <a:latin typeface="Times New Roman" panose="02020603050405020304" pitchFamily="18" charset="0"/>
                <a:cs typeface="Times New Roman" panose="02020603050405020304" pitchFamily="18" charset="0"/>
              </a:rPr>
              <a:t>variability (peak and valley) </a:t>
            </a:r>
            <a:r>
              <a:rPr lang="en-US" sz="2400" dirty="0">
                <a:latin typeface="Times New Roman" panose="02020603050405020304" pitchFamily="18" charset="0"/>
                <a:cs typeface="Times New Roman" panose="02020603050405020304" pitchFamily="18" charset="0"/>
              </a:rPr>
              <a:t>in the pattern of resource usage over the project duration. </a:t>
            </a:r>
          </a:p>
          <a:p>
            <a:pPr marL="361950" indent="-361950">
              <a:spcBef>
                <a:spcPts val="1462"/>
              </a:spcBef>
              <a:buClr>
                <a:srgbClr val="FF0000"/>
              </a:buClr>
              <a:buFont typeface="Wingdings" pitchFamily="2" charset="2"/>
              <a:buChar char="q"/>
              <a:defRPr/>
            </a:pPr>
            <a:r>
              <a:rPr lang="en-US" sz="2400" dirty="0">
                <a:latin typeface="Times New Roman" panose="02020603050405020304" pitchFamily="18" charset="0"/>
                <a:cs typeface="Times New Roman" panose="02020603050405020304" pitchFamily="18" charset="0"/>
              </a:rPr>
              <a:t>The objective is to </a:t>
            </a:r>
            <a:r>
              <a:rPr lang="en-US" sz="2400" b="1" dirty="0">
                <a:solidFill>
                  <a:srgbClr val="0D078F"/>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level</a:t>
            </a:r>
            <a:r>
              <a:rPr lang="en-US" sz="2400" dirty="0">
                <a:latin typeface="Times New Roman" panose="02020603050405020304" pitchFamily="18" charset="0"/>
                <a:cs typeface="Times New Roman" panose="02020603050405020304" pitchFamily="18" charset="0"/>
              </a:rPr>
              <a:t>, as much as possible, the demand for each specific resource during the life of the project.</a:t>
            </a:r>
          </a:p>
          <a:p>
            <a:pPr marL="361950" indent="-361950">
              <a:spcBef>
                <a:spcPts val="1462"/>
              </a:spcBef>
              <a:buClr>
                <a:srgbClr val="FF0000"/>
              </a:buClr>
              <a:buFont typeface="Wingdings" pitchFamily="2" charset="2"/>
              <a:buChar char="q"/>
              <a:defRPr/>
            </a:pPr>
            <a:r>
              <a:rPr lang="en-US" sz="2400" b="1" dirty="0">
                <a:solidFill>
                  <a:srgbClr val="000099"/>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Project duration is </a:t>
            </a:r>
            <a:r>
              <a:rPr lang="en-US" sz="2400" b="1" u="sng" dirty="0">
                <a:solidFill>
                  <a:srgbClr val="000099"/>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not</a:t>
            </a:r>
            <a:r>
              <a:rPr lang="en-US" sz="2400" b="1" dirty="0">
                <a:solidFill>
                  <a:srgbClr val="000099"/>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allowed to increase</a:t>
            </a:r>
            <a:r>
              <a:rPr lang="en-US" sz="2400" dirty="0">
                <a:solidFill>
                  <a:srgbClr val="000099"/>
                </a:solidFill>
                <a:latin typeface="Times New Roman" panose="02020603050405020304" pitchFamily="18" charset="0"/>
                <a:cs typeface="Times New Roman" panose="02020603050405020304" pitchFamily="18" charset="0"/>
              </a:rPr>
              <a:t> </a:t>
            </a:r>
            <a:r>
              <a:rPr lang="en-US" sz="2400" dirty="0">
                <a:latin typeface="Times New Roman" panose="02020603050405020304" pitchFamily="18" charset="0"/>
                <a:cs typeface="Times New Roman" panose="02020603050405020304" pitchFamily="18" charset="0"/>
              </a:rPr>
              <a:t>in this case.</a:t>
            </a: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2"/>
          <p:cNvSpPr>
            <a:spLocks noChangeArrowheads="1"/>
          </p:cNvSpPr>
          <p:nvPr/>
        </p:nvSpPr>
        <p:spPr bwMode="auto">
          <a:xfrm>
            <a:off x="525780" y="426974"/>
            <a:ext cx="6068378"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2925"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Fixed Resource Limits Scheduling</a:t>
            </a:r>
          </a:p>
        </p:txBody>
      </p:sp>
      <p:sp>
        <p:nvSpPr>
          <p:cNvPr id="22535"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156" name="TextBox 155"/>
          <p:cNvSpPr txBox="1"/>
          <p:nvPr/>
        </p:nvSpPr>
        <p:spPr>
          <a:xfrm>
            <a:off x="525779" y="1137176"/>
            <a:ext cx="8979465" cy="5452088"/>
          </a:xfrm>
          <a:prstGeom prst="rect">
            <a:avLst/>
          </a:prstGeom>
          <a:scene3d>
            <a:camera prst="orthographicFront"/>
            <a:lightRig rig="threePt" dir="t"/>
          </a:scene3d>
          <a:sp3d>
            <a:bevelT w="165100" prst="coolSlant"/>
          </a:sp3d>
        </p:spPr>
        <p:style>
          <a:lnRef idx="2">
            <a:schemeClr val="accent2"/>
          </a:lnRef>
          <a:fillRef idx="1">
            <a:schemeClr val="lt1"/>
          </a:fillRef>
          <a:effectRef idx="0">
            <a:schemeClr val="accent2"/>
          </a:effectRef>
          <a:fontRef idx="minor">
            <a:schemeClr val="dk1"/>
          </a:fontRef>
        </p:style>
        <p:txBody>
          <a:bodyPr wrap="square" lIns="144000" tIns="144000" rIns="144000" bIns="216000">
            <a:spAutoFit/>
          </a:bodyPr>
          <a:lstStyle/>
          <a:p>
            <a:pPr marL="291495" indent="-291495">
              <a:spcBef>
                <a:spcPts val="975"/>
              </a:spcBef>
              <a:spcAft>
                <a:spcPts val="600"/>
              </a:spcAft>
              <a:buClr>
                <a:srgbClr val="FF0000"/>
              </a:buClr>
              <a:defRPr/>
            </a:pPr>
            <a:r>
              <a:rPr lang="en-US" sz="2400" b="1"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2400" b="1" i="1" u="sng"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Main Aspects</a:t>
            </a:r>
            <a:r>
              <a:rPr lang="en-US" sz="24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p>
          <a:p>
            <a:pPr marL="361950" indent="-361950">
              <a:spcBef>
                <a:spcPts val="975"/>
              </a:spcBef>
              <a:spcAft>
                <a:spcPts val="600"/>
              </a:spcAft>
              <a:buClr>
                <a:srgbClr val="FF0000"/>
              </a:buClr>
              <a:buFont typeface="Wingdings" pitchFamily="2" charset="2"/>
              <a:buChar char="q"/>
              <a:defRPr/>
            </a:pPr>
            <a:r>
              <a:rPr lang="en-US" sz="2400" dirty="0">
                <a:latin typeface="Times New Roman" panose="02020603050405020304" pitchFamily="18" charset="0"/>
                <a:cs typeface="Times New Roman" panose="02020603050405020304" pitchFamily="18" charset="0"/>
              </a:rPr>
              <a:t>Also often called </a:t>
            </a:r>
            <a:r>
              <a:rPr lang="en-US" sz="24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constrained-resource scheduling</a:t>
            </a:r>
            <a:r>
              <a:rPr lang="en-US" sz="2400" dirty="0">
                <a:latin typeface="Times New Roman" panose="02020603050405020304" pitchFamily="18" charset="0"/>
                <a:cs typeface="Times New Roman" panose="02020603050405020304" pitchFamily="18" charset="0"/>
              </a:rPr>
              <a:t>, or </a:t>
            </a:r>
            <a:r>
              <a:rPr lang="en-US" sz="24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limited resource </a:t>
            </a:r>
            <a:r>
              <a:rPr lang="en-US" sz="2400" b="1" dirty="0"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allocation.</a:t>
            </a:r>
            <a:endParaRPr lang="en-US" sz="2400" dirty="0">
              <a:latin typeface="Times New Roman" panose="02020603050405020304" pitchFamily="18" charset="0"/>
              <a:cs typeface="Times New Roman" panose="02020603050405020304" pitchFamily="18" charset="0"/>
            </a:endParaRPr>
          </a:p>
          <a:p>
            <a:pPr marL="361950" indent="-361950">
              <a:spcBef>
                <a:spcPts val="975"/>
              </a:spcBef>
              <a:spcAft>
                <a:spcPts val="600"/>
              </a:spcAft>
              <a:buClr>
                <a:srgbClr val="FF0000"/>
              </a:buClr>
              <a:buFont typeface="Wingdings" pitchFamily="2" charset="2"/>
              <a:buChar char="q"/>
              <a:defRPr/>
            </a:pPr>
            <a:r>
              <a:rPr lang="en-US" sz="2400" dirty="0">
                <a:latin typeface="Times New Roman" panose="02020603050405020304" pitchFamily="18" charset="0"/>
                <a:cs typeface="Times New Roman" panose="02020603050405020304" pitchFamily="18" charset="0"/>
              </a:rPr>
              <a:t>Much more </a:t>
            </a:r>
            <a:r>
              <a:rPr lang="en-US" sz="2400" dirty="0" smtClean="0">
                <a:latin typeface="Times New Roman" panose="02020603050405020304" pitchFamily="18" charset="0"/>
                <a:cs typeface="Times New Roman" panose="02020603050405020304" pitchFamily="18" charset="0"/>
              </a:rPr>
              <a:t>common.</a:t>
            </a:r>
            <a:endParaRPr lang="en-US" sz="2400" dirty="0">
              <a:latin typeface="Times New Roman" panose="02020603050405020304" pitchFamily="18" charset="0"/>
              <a:cs typeface="Times New Roman" panose="02020603050405020304" pitchFamily="18" charset="0"/>
            </a:endParaRPr>
          </a:p>
          <a:p>
            <a:pPr marL="361950" indent="-361950">
              <a:spcBef>
                <a:spcPts val="975"/>
              </a:spcBef>
              <a:spcAft>
                <a:spcPts val="600"/>
              </a:spcAft>
              <a:buClr>
                <a:srgbClr val="FF0000"/>
              </a:buClr>
              <a:buFont typeface="Wingdings" pitchFamily="2" charset="2"/>
              <a:buChar char="q"/>
              <a:defRPr/>
            </a:pPr>
            <a:r>
              <a:rPr lang="en-US" sz="2400" dirty="0">
                <a:latin typeface="Times New Roman" panose="02020603050405020304" pitchFamily="18" charset="0"/>
                <a:cs typeface="Times New Roman" panose="02020603050405020304" pitchFamily="18" charset="0"/>
              </a:rPr>
              <a:t>There are definite limitations on the amount of resources available to carry out the project (or projects) under consideration.</a:t>
            </a:r>
          </a:p>
          <a:p>
            <a:pPr marL="361950" indent="-361950">
              <a:spcBef>
                <a:spcPts val="975"/>
              </a:spcBef>
              <a:spcAft>
                <a:spcPts val="600"/>
              </a:spcAft>
              <a:buClr>
                <a:srgbClr val="FF0000"/>
              </a:buClr>
              <a:buFont typeface="Wingdings" pitchFamily="2" charset="2"/>
              <a:buChar char="q"/>
              <a:defRPr/>
            </a:pPr>
            <a:r>
              <a:rPr lang="en-US" sz="2400" dirty="0">
                <a:latin typeface="Times New Roman" panose="02020603050405020304" pitchFamily="18" charset="0"/>
                <a:cs typeface="Times New Roman" panose="02020603050405020304" pitchFamily="18" charset="0"/>
              </a:rPr>
              <a:t>Project duration may </a:t>
            </a:r>
            <a:r>
              <a:rPr lang="en-US" sz="2400" b="1"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increase</a:t>
            </a:r>
            <a:r>
              <a:rPr lang="en-US" sz="2400" dirty="0">
                <a:latin typeface="Times New Roman" panose="02020603050405020304" pitchFamily="18" charset="0"/>
                <a:cs typeface="Times New Roman" panose="02020603050405020304" pitchFamily="18" charset="0"/>
              </a:rPr>
              <a:t> beyond the initial duration determined by the usual “time only” CPM calculations. </a:t>
            </a:r>
          </a:p>
          <a:p>
            <a:pPr marL="361950" indent="-361950">
              <a:spcBef>
                <a:spcPts val="975"/>
              </a:spcBef>
              <a:spcAft>
                <a:spcPts val="600"/>
              </a:spcAft>
              <a:buClr>
                <a:srgbClr val="FF0000"/>
              </a:buClr>
              <a:buFont typeface="Wingdings" pitchFamily="2" charset="2"/>
              <a:buChar char="q"/>
              <a:defRPr/>
            </a:pPr>
            <a:r>
              <a:rPr lang="en-US" sz="2400" dirty="0">
                <a:latin typeface="Times New Roman" panose="02020603050405020304" pitchFamily="18" charset="0"/>
                <a:cs typeface="Times New Roman" panose="02020603050405020304" pitchFamily="18" charset="0"/>
              </a:rPr>
              <a:t>The scheduling objective is equivalent to </a:t>
            </a:r>
            <a:r>
              <a:rPr lang="en-US" sz="2400" b="1"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minimizing the duration </a:t>
            </a:r>
            <a:r>
              <a:rPr lang="en-US" sz="2400" dirty="0">
                <a:latin typeface="Times New Roman" panose="02020603050405020304" pitchFamily="18" charset="0"/>
                <a:cs typeface="Times New Roman" panose="02020603050405020304" pitchFamily="18" charset="0"/>
              </a:rPr>
              <a:t>of the project (or projects) being scheduled, subject to stated constraints on available resources. </a:t>
            </a:r>
          </a:p>
        </p:txBody>
      </p:sp>
      <p:sp>
        <p:nvSpPr>
          <p:cNvPr id="22539"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2"/>
          <p:cNvSpPr>
            <a:spLocks noChangeArrowheads="1"/>
          </p:cNvSpPr>
          <p:nvPr/>
        </p:nvSpPr>
        <p:spPr bwMode="auto">
          <a:xfrm>
            <a:off x="1238252" y="905716"/>
            <a:ext cx="4925377"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2925"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Basic General Approach</a:t>
            </a:r>
          </a:p>
        </p:txBody>
      </p:sp>
      <p:sp>
        <p:nvSpPr>
          <p:cNvPr id="23559"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156" name="TextBox 155"/>
          <p:cNvSpPr txBox="1"/>
          <p:nvPr/>
        </p:nvSpPr>
        <p:spPr>
          <a:xfrm>
            <a:off x="648764" y="1837623"/>
            <a:ext cx="8608126" cy="2985190"/>
          </a:xfrm>
          <a:prstGeom prst="rect">
            <a:avLst/>
          </a:prstGeom>
          <a:scene3d>
            <a:camera prst="orthographicFront"/>
            <a:lightRig rig="threePt" dir="t"/>
          </a:scene3d>
          <a:sp3d>
            <a:bevelT w="165100" prst="coolSlant"/>
          </a:sp3d>
        </p:spPr>
        <p:style>
          <a:lnRef idx="2">
            <a:schemeClr val="accent2"/>
          </a:lnRef>
          <a:fillRef idx="1">
            <a:schemeClr val="lt1"/>
          </a:fillRef>
          <a:effectRef idx="0">
            <a:schemeClr val="accent2"/>
          </a:effectRef>
          <a:fontRef idx="minor">
            <a:schemeClr val="dk1"/>
          </a:fontRef>
        </p:style>
        <p:txBody>
          <a:bodyPr wrap="square" lIns="180000" tIns="180000" rIns="180000" bIns="216000">
            <a:spAutoFit/>
          </a:bodyPr>
          <a:lstStyle/>
          <a:p>
            <a:pPr>
              <a:buClr>
                <a:srgbClr val="FF0000"/>
              </a:buClr>
              <a:defRPr/>
            </a:pPr>
            <a:r>
              <a:rPr lang="en-US" sz="2400" dirty="0">
                <a:solidFill>
                  <a:schemeClr val="tx1"/>
                </a:solidFill>
                <a:latin typeface="Times New Roman" panose="02020603050405020304" pitchFamily="18" charset="0"/>
                <a:cs typeface="Times New Roman" panose="02020603050405020304" pitchFamily="18" charset="0"/>
              </a:rPr>
              <a:t>The basic general approach followed in both </a:t>
            </a:r>
            <a:r>
              <a:rPr lang="en-US" sz="2400" dirty="0">
                <a:solidFill>
                  <a:srgbClr val="0000FF"/>
                </a:solidFill>
                <a:latin typeface="Times New Roman" panose="02020603050405020304" pitchFamily="18" charset="0"/>
                <a:cs typeface="Times New Roman" panose="02020603050405020304" pitchFamily="18" charset="0"/>
              </a:rPr>
              <a:t>resource leveling </a:t>
            </a:r>
            <a:r>
              <a:rPr lang="en-US" sz="2400" dirty="0">
                <a:solidFill>
                  <a:schemeClr val="tx1"/>
                </a:solidFill>
                <a:latin typeface="Times New Roman" panose="02020603050405020304" pitchFamily="18" charset="0"/>
                <a:cs typeface="Times New Roman" panose="02020603050405020304" pitchFamily="18" charset="0"/>
              </a:rPr>
              <a:t>and </a:t>
            </a:r>
            <a:r>
              <a:rPr lang="en-US" sz="2400" dirty="0">
                <a:solidFill>
                  <a:srgbClr val="0000FF"/>
                </a:solidFill>
                <a:latin typeface="Times New Roman" panose="02020603050405020304" pitchFamily="18" charset="0"/>
                <a:cs typeface="Times New Roman" panose="02020603050405020304" pitchFamily="18" charset="0"/>
              </a:rPr>
              <a:t>fixed resource limits scheduling </a:t>
            </a:r>
            <a:r>
              <a:rPr lang="en-US" sz="2400" dirty="0">
                <a:solidFill>
                  <a:schemeClr val="tx1"/>
                </a:solidFill>
                <a:latin typeface="Times New Roman" panose="02020603050405020304" pitchFamily="18" charset="0"/>
                <a:cs typeface="Times New Roman" panose="02020603050405020304" pitchFamily="18" charset="0"/>
              </a:rPr>
              <a:t>is similar:</a:t>
            </a:r>
          </a:p>
          <a:p>
            <a:pPr>
              <a:buClr>
                <a:srgbClr val="FF0000"/>
              </a:buClr>
              <a:defRPr/>
            </a:pPr>
            <a:r>
              <a:rPr lang="en-US" sz="2400" dirty="0">
                <a:solidFill>
                  <a:schemeClr val="tx1"/>
                </a:solidFill>
                <a:latin typeface="Times New Roman" panose="02020603050405020304" pitchFamily="18" charset="0"/>
                <a:cs typeface="Times New Roman" panose="02020603050405020304" pitchFamily="18" charset="0"/>
              </a:rPr>
              <a:t> </a:t>
            </a:r>
          </a:p>
          <a:p>
            <a:pPr marL="361950" indent="-361950">
              <a:buClr>
                <a:srgbClr val="FF0000"/>
              </a:buClr>
              <a:buFont typeface="Wingdings" pitchFamily="2" charset="2"/>
              <a:buChar char="q"/>
              <a:defRPr/>
            </a:pPr>
            <a:r>
              <a:rPr lang="en-US" sz="2400" dirty="0">
                <a:solidFill>
                  <a:schemeClr val="tx1"/>
                </a:solidFill>
                <a:latin typeface="Times New Roman" panose="02020603050405020304" pitchFamily="18" charset="0"/>
                <a:cs typeface="Times New Roman" panose="02020603050405020304" pitchFamily="18" charset="0"/>
              </a:rPr>
              <a:t>Set activity </a:t>
            </a:r>
            <a:r>
              <a:rPr lang="en-US" sz="2400" u="sng" dirty="0">
                <a:solidFill>
                  <a:srgbClr val="0000FF"/>
                </a:solidFill>
                <a:latin typeface="Times New Roman" panose="02020603050405020304" pitchFamily="18" charset="0"/>
                <a:cs typeface="Times New Roman" panose="02020603050405020304" pitchFamily="18" charset="0"/>
              </a:rPr>
              <a:t>priorities</a:t>
            </a:r>
            <a:r>
              <a:rPr lang="en-US" sz="2400" dirty="0">
                <a:solidFill>
                  <a:schemeClr val="tx1"/>
                </a:solidFill>
                <a:latin typeface="Times New Roman" panose="02020603050405020304" pitchFamily="18" charset="0"/>
                <a:cs typeface="Times New Roman" panose="02020603050405020304" pitchFamily="18" charset="0"/>
              </a:rPr>
              <a:t> according to some </a:t>
            </a:r>
            <a:r>
              <a:rPr lang="en-US" sz="2400" dirty="0" smtClean="0">
                <a:solidFill>
                  <a:schemeClr val="tx1"/>
                </a:solidFill>
                <a:latin typeface="Times New Roman" panose="02020603050405020304" pitchFamily="18" charset="0"/>
                <a:cs typeface="Times New Roman" panose="02020603050405020304" pitchFamily="18" charset="0"/>
              </a:rPr>
              <a:t>criteria </a:t>
            </a:r>
            <a:r>
              <a:rPr lang="en-US" sz="2400" dirty="0">
                <a:solidFill>
                  <a:schemeClr val="tx1"/>
                </a:solidFill>
                <a:latin typeface="Times New Roman" panose="02020603050405020304" pitchFamily="18" charset="0"/>
                <a:cs typeface="Times New Roman" panose="02020603050405020304" pitchFamily="18" charset="0"/>
              </a:rPr>
              <a:t>and then</a:t>
            </a:r>
          </a:p>
          <a:p>
            <a:pPr marL="361950" indent="-361950">
              <a:buClr>
                <a:srgbClr val="FF0000"/>
              </a:buClr>
              <a:buFont typeface="Wingdings" pitchFamily="2" charset="2"/>
              <a:buChar char="q"/>
              <a:defRPr/>
            </a:pPr>
            <a:endParaRPr lang="en-US" sz="2400" dirty="0">
              <a:solidFill>
                <a:schemeClr val="tx1"/>
              </a:solidFill>
              <a:latin typeface="Times New Roman" panose="02020603050405020304" pitchFamily="18" charset="0"/>
              <a:cs typeface="Times New Roman" panose="02020603050405020304" pitchFamily="18" charset="0"/>
            </a:endParaRPr>
          </a:p>
          <a:p>
            <a:pPr marL="361950" indent="-361950">
              <a:buClr>
                <a:srgbClr val="FF0000"/>
              </a:buClr>
              <a:buFont typeface="Wingdings" pitchFamily="2" charset="2"/>
              <a:buChar char="q"/>
              <a:defRPr/>
            </a:pPr>
            <a:r>
              <a:rPr lang="en-US" sz="2400" dirty="0">
                <a:solidFill>
                  <a:schemeClr val="tx1"/>
                </a:solidFill>
                <a:latin typeface="Times New Roman" panose="02020603050405020304" pitchFamily="18" charset="0"/>
                <a:cs typeface="Times New Roman" panose="02020603050405020304" pitchFamily="18" charset="0"/>
              </a:rPr>
              <a:t>Schedule activities in the order determined, as soon as their </a:t>
            </a:r>
            <a:r>
              <a:rPr lang="en-US" sz="2400" dirty="0">
                <a:solidFill>
                  <a:srgbClr val="0000FF"/>
                </a:solidFill>
                <a:latin typeface="Times New Roman" panose="02020603050405020304" pitchFamily="18" charset="0"/>
                <a:cs typeface="Times New Roman" panose="02020603050405020304" pitchFamily="18" charset="0"/>
              </a:rPr>
              <a:t>predecessors are completed </a:t>
            </a:r>
            <a:r>
              <a:rPr lang="en-US" sz="2400" dirty="0">
                <a:solidFill>
                  <a:schemeClr val="tx1"/>
                </a:solidFill>
                <a:latin typeface="Times New Roman" panose="02020603050405020304" pitchFamily="18" charset="0"/>
                <a:cs typeface="Times New Roman" panose="02020603050405020304" pitchFamily="18" charset="0"/>
              </a:rPr>
              <a:t>and </a:t>
            </a:r>
            <a:r>
              <a:rPr lang="en-US" sz="2400" dirty="0">
                <a:solidFill>
                  <a:srgbClr val="0000FF"/>
                </a:solidFill>
                <a:latin typeface="Times New Roman" panose="02020603050405020304" pitchFamily="18" charset="0"/>
                <a:cs typeface="Times New Roman" panose="02020603050405020304" pitchFamily="18" charset="0"/>
              </a:rPr>
              <a:t>adequate</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a:solidFill>
                  <a:srgbClr val="0000FF"/>
                </a:solidFill>
                <a:latin typeface="Times New Roman" panose="02020603050405020304" pitchFamily="18" charset="0"/>
                <a:cs typeface="Times New Roman" panose="02020603050405020304" pitchFamily="18" charset="0"/>
              </a:rPr>
              <a:t>resources</a:t>
            </a:r>
            <a:r>
              <a:rPr lang="en-US" sz="2400" dirty="0">
                <a:solidFill>
                  <a:schemeClr val="tx1"/>
                </a:solidFill>
                <a:latin typeface="Times New Roman" panose="02020603050405020304" pitchFamily="18" charset="0"/>
                <a:cs typeface="Times New Roman" panose="02020603050405020304" pitchFamily="18" charset="0"/>
              </a:rPr>
              <a:t> are available</a:t>
            </a:r>
          </a:p>
        </p:txBody>
      </p:sp>
      <p:sp>
        <p:nvSpPr>
          <p:cNvPr id="23563"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2"/>
          <p:cNvSpPr>
            <a:spLocks noChangeArrowheads="1"/>
          </p:cNvSpPr>
          <p:nvPr/>
        </p:nvSpPr>
        <p:spPr bwMode="auto">
          <a:xfrm>
            <a:off x="1568306" y="515528"/>
            <a:ext cx="6411277"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2925"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Resource Leveling (Smoothing)</a:t>
            </a:r>
          </a:p>
        </p:txBody>
      </p:sp>
      <p:sp>
        <p:nvSpPr>
          <p:cNvPr id="24583"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156" name="TextBox 155"/>
          <p:cNvSpPr txBox="1"/>
          <p:nvPr/>
        </p:nvSpPr>
        <p:spPr>
          <a:xfrm>
            <a:off x="477091" y="1216228"/>
            <a:ext cx="8949132" cy="5036145"/>
          </a:xfrm>
          <a:prstGeom prst="rect">
            <a:avLst/>
          </a:prstGeom>
          <a:scene3d>
            <a:camera prst="orthographicFront"/>
            <a:lightRig rig="threePt" dir="t"/>
          </a:scene3d>
          <a:sp3d>
            <a:bevelT w="165100" prst="coolSlant"/>
          </a:sp3d>
        </p:spPr>
        <p:style>
          <a:lnRef idx="2">
            <a:schemeClr val="accent2"/>
          </a:lnRef>
          <a:fillRef idx="1">
            <a:schemeClr val="lt1"/>
          </a:fillRef>
          <a:effectRef idx="0">
            <a:schemeClr val="accent2"/>
          </a:effectRef>
          <a:fontRef idx="minor">
            <a:schemeClr val="dk1"/>
          </a:fontRef>
        </p:style>
        <p:txBody>
          <a:bodyPr wrap="square" lIns="144000" tIns="144000" rIns="144000" bIns="216000">
            <a:spAutoFit/>
          </a:bodyPr>
          <a:lstStyle/>
          <a:p>
            <a:pPr marL="361950" indent="-361950">
              <a:buClr>
                <a:srgbClr val="FF0000"/>
              </a:buClr>
              <a:buFont typeface="Wingdings" pitchFamily="2" charset="2"/>
              <a:buChar char="q"/>
              <a:defRPr/>
            </a:pPr>
            <a:r>
              <a:rPr lang="en-US" sz="2400" dirty="0">
                <a:latin typeface="Times New Roman" panose="02020603050405020304" pitchFamily="18" charset="0"/>
                <a:cs typeface="Times New Roman" panose="02020603050405020304" pitchFamily="18" charset="0"/>
              </a:rPr>
              <a:t>Resource leveling techniques provide a means of distributing resource usage over time </a:t>
            </a:r>
            <a:r>
              <a:rPr lang="en-US" sz="2400" b="1" i="1"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to minimize the period-by-period variations</a:t>
            </a:r>
            <a:r>
              <a:rPr lang="en-US" sz="2400" dirty="0">
                <a:latin typeface="Times New Roman" panose="02020603050405020304" pitchFamily="18" charset="0"/>
                <a:cs typeface="Times New Roman" panose="02020603050405020304" pitchFamily="18" charset="0"/>
              </a:rPr>
              <a:t> in manpower, equipment, or money expended.</a:t>
            </a:r>
          </a:p>
          <a:p>
            <a:pPr marL="361950" indent="-361950">
              <a:buClr>
                <a:srgbClr val="FF0000"/>
              </a:buClr>
              <a:buFont typeface="Wingdings" pitchFamily="2" charset="2"/>
              <a:buChar char="q"/>
              <a:defRPr/>
            </a:pPr>
            <a:endParaRPr lang="en-US" sz="1400" dirty="0">
              <a:latin typeface="Times New Roman" panose="02020603050405020304" pitchFamily="18" charset="0"/>
              <a:cs typeface="Times New Roman" panose="02020603050405020304" pitchFamily="18" charset="0"/>
            </a:endParaRPr>
          </a:p>
          <a:p>
            <a:pPr marL="361950" indent="-361950">
              <a:buClr>
                <a:srgbClr val="FF0000"/>
              </a:buClr>
              <a:buFont typeface="Wingdings" pitchFamily="2" charset="2"/>
              <a:buChar char="q"/>
              <a:defRPr/>
            </a:pPr>
            <a:r>
              <a:rPr lang="en-US" sz="2400" dirty="0">
                <a:latin typeface="Times New Roman" panose="02020603050405020304" pitchFamily="18" charset="0"/>
                <a:cs typeface="Times New Roman" panose="02020603050405020304" pitchFamily="18" charset="0"/>
              </a:rPr>
              <a:t>The essential idea of resource leveling centers about the </a:t>
            </a:r>
            <a:r>
              <a:rPr lang="en-US" sz="2400" b="1" i="1" u="sng"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rescheduling</a:t>
            </a:r>
            <a:r>
              <a:rPr lang="en-US" sz="2400" b="1" i="1"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of activities </a:t>
            </a:r>
            <a:r>
              <a:rPr lang="en-US" sz="2400" b="1" i="1" u="sng"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within</a:t>
            </a:r>
            <a:r>
              <a:rPr lang="en-US" sz="2400" b="1" i="1"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the limits of available </a:t>
            </a:r>
            <a:r>
              <a:rPr lang="en-US" sz="2400" b="1" i="1" u="sng"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float</a:t>
            </a:r>
            <a:r>
              <a:rPr lang="en-US" sz="2400" i="1" dirty="0">
                <a:solidFill>
                  <a:srgbClr val="FF0000"/>
                </a:solidFill>
                <a:latin typeface="Times New Roman" panose="02020603050405020304" pitchFamily="18" charset="0"/>
                <a:cs typeface="Times New Roman" panose="02020603050405020304" pitchFamily="18" charset="0"/>
              </a:rPr>
              <a:t> </a:t>
            </a:r>
            <a:r>
              <a:rPr lang="en-US" sz="2400" dirty="0">
                <a:latin typeface="Times New Roman" panose="02020603050405020304" pitchFamily="18" charset="0"/>
                <a:cs typeface="Times New Roman" panose="02020603050405020304" pitchFamily="18" charset="0"/>
              </a:rPr>
              <a:t>to achieve better distribution of resource usage.</a:t>
            </a:r>
          </a:p>
          <a:p>
            <a:pPr marL="361950" indent="-361950">
              <a:buClr>
                <a:srgbClr val="FF0000"/>
              </a:buClr>
              <a:buFont typeface="Wingdings" pitchFamily="2" charset="2"/>
              <a:buChar char="q"/>
              <a:defRPr/>
            </a:pPr>
            <a:endParaRPr lang="en-US" sz="1400" dirty="0">
              <a:latin typeface="Times New Roman" panose="02020603050405020304" pitchFamily="18" charset="0"/>
              <a:cs typeface="Times New Roman" panose="02020603050405020304" pitchFamily="18" charset="0"/>
            </a:endParaRPr>
          </a:p>
          <a:p>
            <a:pPr marL="361950" indent="-361950">
              <a:buClr>
                <a:srgbClr val="FF0000"/>
              </a:buClr>
              <a:buFont typeface="Wingdings" pitchFamily="2" charset="2"/>
              <a:buChar char="q"/>
              <a:defRPr/>
            </a:pPr>
            <a:r>
              <a:rPr lang="en-US" sz="2400" dirty="0">
                <a:latin typeface="Times New Roman" panose="02020603050405020304" pitchFamily="18" charset="0"/>
                <a:cs typeface="Times New Roman" panose="02020603050405020304" pitchFamily="18" charset="0"/>
              </a:rPr>
              <a:t>A systematic procedure for leveling resources was developed by </a:t>
            </a:r>
            <a:r>
              <a:rPr lang="en-US" sz="2400" b="1" dirty="0">
                <a:solidFill>
                  <a:srgbClr val="0000FF"/>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Burgess</a:t>
            </a:r>
            <a:r>
              <a:rPr lang="en-US" sz="2400" i="1" dirty="0">
                <a:solidFill>
                  <a:srgbClr val="0000FF"/>
                </a:solidFill>
                <a:latin typeface="Times New Roman" panose="02020603050405020304" pitchFamily="18" charset="0"/>
                <a:cs typeface="Times New Roman" panose="02020603050405020304" pitchFamily="18" charset="0"/>
              </a:rPr>
              <a:t>.</a:t>
            </a:r>
          </a:p>
          <a:p>
            <a:pPr marL="361950" indent="-361950">
              <a:buClr>
                <a:srgbClr val="FF0000"/>
              </a:buClr>
              <a:buFont typeface="Wingdings" pitchFamily="2" charset="2"/>
              <a:buChar char="q"/>
              <a:defRPr/>
            </a:pPr>
            <a:endParaRPr lang="en-US" sz="1400" dirty="0">
              <a:latin typeface="Times New Roman" panose="02020603050405020304" pitchFamily="18" charset="0"/>
              <a:cs typeface="Times New Roman" panose="02020603050405020304" pitchFamily="18" charset="0"/>
            </a:endParaRPr>
          </a:p>
          <a:p>
            <a:pPr marL="361950" indent="-361950">
              <a:buClr>
                <a:srgbClr val="FF0000"/>
              </a:buClr>
              <a:buFont typeface="Wingdings" pitchFamily="2" charset="2"/>
              <a:buChar char="q"/>
              <a:defRPr/>
            </a:pPr>
            <a:r>
              <a:rPr lang="en-US" sz="2400" b="1" i="1" u="sng" dirty="0">
                <a:solidFill>
                  <a:srgbClr val="0000FF"/>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Burgess method</a:t>
            </a:r>
            <a:r>
              <a:rPr lang="en-US" sz="2400" dirty="0">
                <a:solidFill>
                  <a:srgbClr val="0000FF"/>
                </a:solidFill>
                <a:latin typeface="Times New Roman" panose="02020603050405020304" pitchFamily="18" charset="0"/>
                <a:cs typeface="Times New Roman" panose="02020603050405020304" pitchFamily="18" charset="0"/>
              </a:rPr>
              <a:t> </a:t>
            </a:r>
            <a:r>
              <a:rPr lang="en-US" sz="2400" dirty="0">
                <a:latin typeface="Times New Roman" panose="02020603050405020304" pitchFamily="18" charset="0"/>
                <a:cs typeface="Times New Roman" panose="02020603050405020304" pitchFamily="18" charset="0"/>
              </a:rPr>
              <a:t>utilized a </a:t>
            </a:r>
            <a:r>
              <a:rPr lang="en-US" sz="24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simple measure of effectiveness</a:t>
            </a:r>
            <a:r>
              <a:rPr lang="en-US" sz="2400" dirty="0">
                <a:latin typeface="Times New Roman" panose="02020603050405020304" pitchFamily="18" charset="0"/>
                <a:cs typeface="Times New Roman" panose="02020603050405020304" pitchFamily="18" charset="0"/>
              </a:rPr>
              <a:t> given by the </a:t>
            </a:r>
            <a:r>
              <a:rPr lang="en-US" sz="2400" b="1" u="sng"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sum of the squares</a:t>
            </a:r>
            <a:r>
              <a:rPr lang="en-US" sz="24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of the resource requirements for each “day”</a:t>
            </a:r>
            <a:r>
              <a:rPr lang="en-US" sz="2400" dirty="0">
                <a:latin typeface="Times New Roman" panose="02020603050405020304" pitchFamily="18" charset="0"/>
                <a:cs typeface="Times New Roman" panose="02020603050405020304" pitchFamily="18" charset="0"/>
              </a:rPr>
              <a:t> (period) in the project schedule.</a:t>
            </a:r>
          </a:p>
        </p:txBody>
      </p:sp>
      <p:sp>
        <p:nvSpPr>
          <p:cNvPr id="24587"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2"/>
          <p:cNvSpPr>
            <a:spLocks noChangeArrowheads="1"/>
          </p:cNvSpPr>
          <p:nvPr/>
        </p:nvSpPr>
        <p:spPr bwMode="auto">
          <a:xfrm>
            <a:off x="1680053" y="436134"/>
            <a:ext cx="6034088"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2925"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Resource Leveling (Smoothing)</a:t>
            </a:r>
          </a:p>
        </p:txBody>
      </p:sp>
      <p:sp>
        <p:nvSpPr>
          <p:cNvPr id="25607"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25611"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17" name="TextBox 16"/>
          <p:cNvSpPr txBox="1"/>
          <p:nvPr/>
        </p:nvSpPr>
        <p:spPr>
          <a:xfrm>
            <a:off x="514351" y="1362009"/>
            <a:ext cx="8889293" cy="1659085"/>
          </a:xfrm>
          <a:prstGeom prst="rect">
            <a:avLst/>
          </a:prstGeom>
          <a:scene3d>
            <a:camera prst="orthographicFront"/>
            <a:lightRig rig="threePt" dir="t"/>
          </a:scene3d>
          <a:sp3d>
            <a:bevelT w="165100" prst="coolSlant"/>
          </a:sp3d>
        </p:spPr>
        <p:style>
          <a:lnRef idx="2">
            <a:schemeClr val="accent2"/>
          </a:lnRef>
          <a:fillRef idx="1">
            <a:schemeClr val="lt1"/>
          </a:fillRef>
          <a:effectRef idx="0">
            <a:schemeClr val="accent2"/>
          </a:effectRef>
          <a:fontRef idx="minor">
            <a:schemeClr val="dk1"/>
          </a:fontRef>
        </p:style>
        <p:txBody>
          <a:bodyPr wrap="square" lIns="144000" tIns="72000" rIns="144000" bIns="108000">
            <a:spAutoFit/>
          </a:bodyPr>
          <a:lstStyle/>
          <a:p>
            <a:pPr marL="450850" indent="-450850">
              <a:buClr>
                <a:srgbClr val="FF0000"/>
              </a:buClr>
              <a:buFont typeface="Wingdings" pitchFamily="2" charset="2"/>
              <a:buChar char="q"/>
              <a:defRPr/>
            </a:pPr>
            <a:r>
              <a:rPr lang="en-US" sz="2400" dirty="0">
                <a:latin typeface="Times New Roman" pitchFamily="18" charset="0"/>
                <a:cs typeface="Times New Roman" pitchFamily="18" charset="0"/>
              </a:rPr>
              <a:t>While the </a:t>
            </a:r>
            <a:r>
              <a:rPr lang="en-US" sz="2400" b="1" i="1" dirty="0">
                <a:solidFill>
                  <a:srgbClr val="0000FF"/>
                </a:solidFill>
                <a:effectLst>
                  <a:outerShdw blurRad="38100" dist="38100" dir="2700000" algn="tl">
                    <a:srgbClr val="000000">
                      <a:alpha val="43137"/>
                    </a:srgbClr>
                  </a:outerShdw>
                </a:effectLst>
                <a:latin typeface="Times New Roman" pitchFamily="18" charset="0"/>
                <a:cs typeface="Times New Roman" pitchFamily="18" charset="0"/>
              </a:rPr>
              <a:t>sum of daily resource requirements </a:t>
            </a:r>
            <a:r>
              <a:rPr lang="en-US" sz="2400" dirty="0">
                <a:latin typeface="Times New Roman" pitchFamily="18" charset="0"/>
                <a:cs typeface="Times New Roman" pitchFamily="18" charset="0"/>
              </a:rPr>
              <a:t>over the project duration is </a:t>
            </a:r>
            <a:r>
              <a:rPr lang="en-US" sz="2400" b="1" dirty="0">
                <a:effectLst>
                  <a:outerShdw blurRad="38100" dist="38100" dir="2700000" algn="tl">
                    <a:srgbClr val="000000">
                      <a:alpha val="43137"/>
                    </a:srgbClr>
                  </a:outerShdw>
                </a:effectLst>
                <a:latin typeface="Times New Roman" pitchFamily="18" charset="0"/>
                <a:cs typeface="Times New Roman" pitchFamily="18" charset="0"/>
              </a:rPr>
              <a:t>constant</a:t>
            </a:r>
            <a:r>
              <a:rPr lang="en-US" sz="2400" dirty="0">
                <a:latin typeface="Times New Roman" pitchFamily="18" charset="0"/>
                <a:cs typeface="Times New Roman" pitchFamily="18" charset="0"/>
              </a:rPr>
              <a:t> for all complete schedule, the </a:t>
            </a:r>
            <a:r>
              <a:rPr lang="en-US" sz="2400" b="1" i="1" dirty="0">
                <a:solidFill>
                  <a:srgbClr val="0000FF"/>
                </a:solidFill>
                <a:effectLst>
                  <a:outerShdw blurRad="38100" dist="38100" dir="2700000" algn="tl">
                    <a:srgbClr val="000000">
                      <a:alpha val="43137"/>
                    </a:srgbClr>
                  </a:outerShdw>
                </a:effectLst>
                <a:latin typeface="Times New Roman" pitchFamily="18" charset="0"/>
                <a:cs typeface="Times New Roman" pitchFamily="18" charset="0"/>
              </a:rPr>
              <a:t>sum of the squares of the daily requirements </a:t>
            </a:r>
            <a:r>
              <a:rPr lang="en-US" sz="2400" b="1" dirty="0">
                <a:effectLst>
                  <a:outerShdw blurRad="38100" dist="38100" dir="2700000" algn="tl">
                    <a:srgbClr val="000000">
                      <a:alpha val="43137"/>
                    </a:srgbClr>
                  </a:outerShdw>
                </a:effectLst>
                <a:latin typeface="Times New Roman" pitchFamily="18" charset="0"/>
                <a:cs typeface="Times New Roman" pitchFamily="18" charset="0"/>
              </a:rPr>
              <a:t>decreases as the peaks and valleys are leveled.</a:t>
            </a:r>
            <a:endParaRPr lang="en-US" sz="2400" dirty="0">
              <a:latin typeface="Times New Roman" pitchFamily="18" charset="0"/>
              <a:cs typeface="Times New Roman" pitchFamily="18" charset="0"/>
            </a:endParaRPr>
          </a:p>
        </p:txBody>
      </p:sp>
      <p:graphicFrame>
        <p:nvGraphicFramePr>
          <p:cNvPr id="18" name="Object 2"/>
          <p:cNvGraphicFramePr>
            <a:graphicFrameLocks noChangeAspect="1"/>
          </p:cNvGraphicFramePr>
          <p:nvPr>
            <p:extLst>
              <p:ext uri="{D42A27DB-BD31-4B8C-83A1-F6EECF244321}">
                <p14:modId xmlns:p14="http://schemas.microsoft.com/office/powerpoint/2010/main" val="3221396733"/>
              </p:ext>
            </p:extLst>
          </p:nvPr>
        </p:nvGraphicFramePr>
        <p:xfrm>
          <a:off x="6107288" y="3138311"/>
          <a:ext cx="3307223" cy="1838871"/>
        </p:xfrm>
        <a:graphic>
          <a:graphicData uri="http://schemas.openxmlformats.org/presentationml/2006/ole">
            <mc:AlternateContent xmlns:mc="http://schemas.openxmlformats.org/markup-compatibility/2006">
              <mc:Choice xmlns:v="urn:schemas-microsoft-com:vml" Requires="v">
                <p:oleObj spid="_x0000_s7293" name="수식" r:id="rId4" imgW="2057400" imgH="1143000" progId="Equation.3">
                  <p:embed/>
                </p:oleObj>
              </mc:Choice>
              <mc:Fallback>
                <p:oleObj name="수식" r:id="rId4" imgW="2057400" imgH="1143000" progId="Equation.3">
                  <p:embed/>
                  <p:pic>
                    <p:nvPicPr>
                      <p:cNvPr id="0" name="Picture 11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107288" y="3138311"/>
                        <a:ext cx="3307223" cy="1838871"/>
                      </a:xfrm>
                      <a:prstGeom prst="rect">
                        <a:avLst/>
                      </a:prstGeom>
                      <a:solidFill>
                        <a:srgbClr val="FDE9D9"/>
                      </a:solidFill>
                      <a:ln w="9525">
                        <a:solidFill>
                          <a:srgbClr val="000000"/>
                        </a:solidFill>
                        <a:miter lim="800000"/>
                        <a:headEnd/>
                        <a:tailEnd/>
                      </a:ln>
                    </p:spPr>
                  </p:pic>
                </p:oleObj>
              </mc:Fallback>
            </mc:AlternateContent>
          </a:graphicData>
        </a:graphic>
      </p:graphicFrame>
      <p:sp>
        <p:nvSpPr>
          <p:cNvPr id="19" name="TextBox 18"/>
          <p:cNvSpPr txBox="1"/>
          <p:nvPr/>
        </p:nvSpPr>
        <p:spPr>
          <a:xfrm>
            <a:off x="514351" y="3158623"/>
            <a:ext cx="5474979" cy="1289753"/>
          </a:xfrm>
          <a:prstGeom prst="rect">
            <a:avLst/>
          </a:prstGeom>
          <a:scene3d>
            <a:camera prst="orthographicFront"/>
            <a:lightRig rig="threePt" dir="t"/>
          </a:scene3d>
          <a:sp3d>
            <a:bevelT w="165100" prst="coolSlant"/>
          </a:sp3d>
        </p:spPr>
        <p:style>
          <a:lnRef idx="2">
            <a:schemeClr val="accent2"/>
          </a:lnRef>
          <a:fillRef idx="1">
            <a:schemeClr val="lt1"/>
          </a:fillRef>
          <a:effectRef idx="0">
            <a:schemeClr val="accent2"/>
          </a:effectRef>
          <a:fontRef idx="minor">
            <a:schemeClr val="dk1"/>
          </a:fontRef>
        </p:style>
        <p:txBody>
          <a:bodyPr wrap="square" lIns="108000" tIns="72000" rIns="108000" bIns="108000">
            <a:spAutoFit/>
          </a:bodyPr>
          <a:lstStyle/>
          <a:p>
            <a:pPr marL="291495" indent="-291495">
              <a:buClr>
                <a:srgbClr val="FF0000"/>
              </a:buClr>
              <a:buFont typeface="Wingdings" pitchFamily="2" charset="2"/>
              <a:buChar char="q"/>
              <a:defRPr/>
            </a:pPr>
            <a:r>
              <a:rPr lang="en-US" sz="2400" dirty="0">
                <a:latin typeface="Times New Roman" pitchFamily="18" charset="0"/>
                <a:cs typeface="Times New Roman" pitchFamily="18" charset="0"/>
              </a:rPr>
              <a:t>The </a:t>
            </a:r>
            <a:r>
              <a:rPr lang="en-US" sz="2400" b="1" dirty="0">
                <a:solidFill>
                  <a:srgbClr val="0000FF"/>
                </a:solidFill>
                <a:latin typeface="Times New Roman" pitchFamily="18" charset="0"/>
                <a:cs typeface="Times New Roman" pitchFamily="18" charset="0"/>
              </a:rPr>
              <a:t>m</a:t>
            </a:r>
            <a:r>
              <a:rPr lang="en-US" sz="2400" dirty="0">
                <a:latin typeface="Times New Roman" pitchFamily="18" charset="0"/>
                <a:cs typeface="Times New Roman" pitchFamily="18" charset="0"/>
              </a:rPr>
              <a:t>easure </a:t>
            </a:r>
            <a:r>
              <a:rPr lang="en-US" sz="2400" b="1" dirty="0">
                <a:solidFill>
                  <a:srgbClr val="0000FF"/>
                </a:solidFill>
                <a:latin typeface="Times New Roman" pitchFamily="18" charset="0"/>
                <a:cs typeface="Times New Roman" pitchFamily="18" charset="0"/>
              </a:rPr>
              <a:t>o</a:t>
            </a:r>
            <a:r>
              <a:rPr lang="en-US" sz="2400" dirty="0">
                <a:latin typeface="Times New Roman" pitchFamily="18" charset="0"/>
                <a:cs typeface="Times New Roman" pitchFamily="18" charset="0"/>
              </a:rPr>
              <a:t>f </a:t>
            </a:r>
            <a:r>
              <a:rPr lang="en-US" sz="2400" b="1" dirty="0">
                <a:solidFill>
                  <a:srgbClr val="0000FF"/>
                </a:solidFill>
                <a:latin typeface="Times New Roman" pitchFamily="18" charset="0"/>
                <a:cs typeface="Times New Roman" pitchFamily="18" charset="0"/>
              </a:rPr>
              <a:t>e</a:t>
            </a:r>
            <a:r>
              <a:rPr lang="en-US" sz="2400" dirty="0">
                <a:latin typeface="Times New Roman" pitchFamily="18" charset="0"/>
                <a:cs typeface="Times New Roman" pitchFamily="18" charset="0"/>
              </a:rPr>
              <a:t>ffectiveness reaches a minimum for a schedule that is level and equals </a:t>
            </a:r>
          </a:p>
        </p:txBody>
      </p:sp>
      <p:grpSp>
        <p:nvGrpSpPr>
          <p:cNvPr id="20" name="Group 19"/>
          <p:cNvGrpSpPr>
            <a:grpSpLocks/>
          </p:cNvGrpSpPr>
          <p:nvPr/>
        </p:nvGrpSpPr>
        <p:grpSpPr bwMode="auto">
          <a:xfrm>
            <a:off x="576496" y="4952403"/>
            <a:ext cx="7670860" cy="1521754"/>
            <a:chOff x="1143000" y="4331943"/>
            <a:chExt cx="6660761" cy="1873624"/>
          </a:xfrm>
        </p:grpSpPr>
        <p:cxnSp>
          <p:nvCxnSpPr>
            <p:cNvPr id="21" name="Straight Arrow Connector 20"/>
            <p:cNvCxnSpPr/>
            <p:nvPr/>
          </p:nvCxnSpPr>
          <p:spPr>
            <a:xfrm>
              <a:off x="2133600" y="5486032"/>
              <a:ext cx="4876800" cy="1588"/>
            </a:xfrm>
            <a:prstGeom prst="straightConnector1">
              <a:avLst/>
            </a:prstGeom>
            <a:ln w="28575">
              <a:tailEnd type="arrow"/>
            </a:ln>
            <a:effectLst/>
          </p:spPr>
          <p:style>
            <a:lnRef idx="3">
              <a:schemeClr val="accent1"/>
            </a:lnRef>
            <a:fillRef idx="0">
              <a:schemeClr val="accent1"/>
            </a:fillRef>
            <a:effectRef idx="2">
              <a:schemeClr val="accent1"/>
            </a:effectRef>
            <a:fontRef idx="minor">
              <a:schemeClr val="tx1"/>
            </a:fontRef>
          </p:style>
        </p:cxnSp>
        <p:cxnSp>
          <p:nvCxnSpPr>
            <p:cNvPr id="22" name="Straight Arrow Connector 21"/>
            <p:cNvCxnSpPr/>
            <p:nvPr/>
          </p:nvCxnSpPr>
          <p:spPr>
            <a:xfrm rot="5400000" flipH="1" flipV="1">
              <a:off x="1561888" y="4914319"/>
              <a:ext cx="1143426" cy="3175"/>
            </a:xfrm>
            <a:prstGeom prst="straightConnector1">
              <a:avLst/>
            </a:prstGeom>
            <a:ln w="28575">
              <a:tailEnd type="arrow"/>
            </a:ln>
          </p:spPr>
          <p:style>
            <a:lnRef idx="3">
              <a:schemeClr val="accent1"/>
            </a:lnRef>
            <a:fillRef idx="0">
              <a:schemeClr val="accent1"/>
            </a:fillRef>
            <a:effectRef idx="2">
              <a:schemeClr val="accent1"/>
            </a:effectRef>
            <a:fontRef idx="minor">
              <a:schemeClr val="tx1"/>
            </a:fontRef>
          </p:style>
        </p:cxnSp>
        <p:cxnSp>
          <p:nvCxnSpPr>
            <p:cNvPr id="23" name="Straight Connector 22"/>
            <p:cNvCxnSpPr/>
            <p:nvPr/>
          </p:nvCxnSpPr>
          <p:spPr>
            <a:xfrm>
              <a:off x="2133600" y="4799977"/>
              <a:ext cx="3733800" cy="1588"/>
            </a:xfrm>
            <a:prstGeom prst="line">
              <a:avLst/>
            </a:prstGeom>
            <a:ln w="28575"/>
            <a:effectLst/>
          </p:spPr>
          <p:style>
            <a:lnRef idx="3">
              <a:schemeClr val="dk1"/>
            </a:lnRef>
            <a:fillRef idx="0">
              <a:schemeClr val="dk1"/>
            </a:fillRef>
            <a:effectRef idx="2">
              <a:schemeClr val="dk1"/>
            </a:effectRef>
            <a:fontRef idx="minor">
              <a:schemeClr val="tx1"/>
            </a:fontRef>
          </p:style>
        </p:cxnSp>
        <p:cxnSp>
          <p:nvCxnSpPr>
            <p:cNvPr id="24" name="Straight Connector 23"/>
            <p:cNvCxnSpPr/>
            <p:nvPr/>
          </p:nvCxnSpPr>
          <p:spPr>
            <a:xfrm rot="5400000">
              <a:off x="5524373" y="5143004"/>
              <a:ext cx="686055" cy="3175"/>
            </a:xfrm>
            <a:prstGeom prst="line">
              <a:avLst/>
            </a:prstGeom>
            <a:ln w="28575"/>
          </p:spPr>
          <p:style>
            <a:lnRef idx="3">
              <a:schemeClr val="dk1"/>
            </a:lnRef>
            <a:fillRef idx="0">
              <a:schemeClr val="dk1"/>
            </a:fillRef>
            <a:effectRef idx="2">
              <a:schemeClr val="dk1"/>
            </a:effectRef>
            <a:fontRef idx="minor">
              <a:schemeClr val="tx1"/>
            </a:fontRef>
          </p:style>
        </p:cxnSp>
        <p:sp>
          <p:nvSpPr>
            <p:cNvPr id="25" name="TextBox 16"/>
            <p:cNvSpPr txBox="1">
              <a:spLocks noChangeArrowheads="1"/>
            </p:cNvSpPr>
            <p:nvPr/>
          </p:nvSpPr>
          <p:spPr bwMode="auto">
            <a:xfrm>
              <a:off x="7086601" y="5333999"/>
              <a:ext cx="717160" cy="871568"/>
            </a:xfrm>
            <a:prstGeom prst="rect">
              <a:avLst/>
            </a:prstGeom>
            <a:noFill/>
            <a:ln w="9525">
              <a:noFill/>
              <a:miter lim="800000"/>
              <a:headEnd/>
              <a:tailEnd/>
            </a:ln>
          </p:spPr>
          <p:txBody>
            <a:bodyPr wrap="square">
              <a:spAutoFit/>
            </a:bodyPr>
            <a:lstStyle/>
            <a:p>
              <a:pPr algn="just"/>
              <a:r>
                <a:rPr lang="en-US" sz="2000" dirty="0">
                  <a:latin typeface="Times New Roman" panose="02020603050405020304" pitchFamily="18" charset="0"/>
                  <a:cs typeface="Times New Roman" panose="02020603050405020304" pitchFamily="18" charset="0"/>
                </a:rPr>
                <a:t>Time</a:t>
              </a:r>
            </a:p>
          </p:txBody>
        </p:sp>
        <p:sp>
          <p:nvSpPr>
            <p:cNvPr id="26" name="TextBox 17"/>
            <p:cNvSpPr txBox="1">
              <a:spLocks noChangeArrowheads="1"/>
            </p:cNvSpPr>
            <p:nvPr/>
          </p:nvSpPr>
          <p:spPr bwMode="auto">
            <a:xfrm>
              <a:off x="2380608" y="4331943"/>
              <a:ext cx="3347583" cy="871568"/>
            </a:xfrm>
            <a:prstGeom prst="rect">
              <a:avLst/>
            </a:prstGeom>
            <a:noFill/>
            <a:ln w="9525">
              <a:noFill/>
              <a:miter lim="800000"/>
              <a:headEnd/>
              <a:tailEnd/>
            </a:ln>
          </p:spPr>
          <p:txBody>
            <a:bodyPr wrap="square">
              <a:spAutoFit/>
            </a:bodyPr>
            <a:lstStyle/>
            <a:p>
              <a:pPr algn="ctr"/>
              <a:r>
                <a:rPr lang="en-US" sz="2000" dirty="0">
                  <a:latin typeface="Times New Roman" panose="02020603050405020304" pitchFamily="18" charset="0"/>
                  <a:cs typeface="Times New Roman" panose="02020603050405020304" pitchFamily="18" charset="0"/>
                </a:rPr>
                <a:t>Average daily resource requirement (Avg. R) </a:t>
              </a:r>
            </a:p>
          </p:txBody>
        </p:sp>
        <p:sp>
          <p:nvSpPr>
            <p:cNvPr id="27" name="TextBox 18"/>
            <p:cNvSpPr txBox="1">
              <a:spLocks noChangeArrowheads="1"/>
            </p:cNvSpPr>
            <p:nvPr/>
          </p:nvSpPr>
          <p:spPr bwMode="auto">
            <a:xfrm>
              <a:off x="1143000" y="4419599"/>
              <a:ext cx="1003041" cy="871568"/>
            </a:xfrm>
            <a:prstGeom prst="rect">
              <a:avLst/>
            </a:prstGeom>
            <a:noFill/>
            <a:ln w="9525">
              <a:noFill/>
              <a:miter lim="800000"/>
              <a:headEnd/>
              <a:tailEnd/>
            </a:ln>
          </p:spPr>
          <p:txBody>
            <a:bodyPr wrap="square">
              <a:spAutoFit/>
            </a:bodyPr>
            <a:lstStyle/>
            <a:p>
              <a:pPr algn="just"/>
              <a:r>
                <a:rPr lang="en-US" sz="2000" dirty="0">
                  <a:latin typeface="Times New Roman" panose="02020603050405020304" pitchFamily="18" charset="0"/>
                  <a:cs typeface="Times New Roman" panose="02020603050405020304" pitchFamily="18" charset="0"/>
                </a:rPr>
                <a:t>Resource Unit</a:t>
              </a:r>
            </a:p>
          </p:txBody>
        </p:sp>
      </p:gr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2"/>
          <p:cNvSpPr>
            <a:spLocks noChangeArrowheads="1"/>
          </p:cNvSpPr>
          <p:nvPr/>
        </p:nvSpPr>
        <p:spPr bwMode="auto">
          <a:xfrm>
            <a:off x="2034175" y="165960"/>
            <a:ext cx="5816917"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2930"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Burgess Leveling Procedure</a:t>
            </a:r>
          </a:p>
        </p:txBody>
      </p:sp>
      <p:sp>
        <p:nvSpPr>
          <p:cNvPr id="26631"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156" name="TextBox 155"/>
          <p:cNvSpPr txBox="1"/>
          <p:nvPr/>
        </p:nvSpPr>
        <p:spPr>
          <a:xfrm>
            <a:off x="218434" y="878819"/>
            <a:ext cx="9456144" cy="5492236"/>
          </a:xfrm>
          <a:prstGeom prst="rect">
            <a:avLst/>
          </a:prstGeom>
          <a:scene3d>
            <a:camera prst="orthographicFront"/>
            <a:lightRig rig="threePt" dir="t"/>
          </a:scene3d>
          <a:sp3d>
            <a:bevelT w="165100" prst="coolSlant"/>
          </a:sp3d>
        </p:spPr>
        <p:style>
          <a:lnRef idx="2">
            <a:schemeClr val="accent2"/>
          </a:lnRef>
          <a:fillRef idx="1">
            <a:schemeClr val="lt1"/>
          </a:fillRef>
          <a:effectRef idx="0">
            <a:schemeClr val="accent2"/>
          </a:effectRef>
          <a:fontRef idx="minor">
            <a:schemeClr val="dk1"/>
          </a:fontRef>
        </p:style>
        <p:txBody>
          <a:bodyPr wrap="square" lIns="144000" tIns="108000" rIns="144000" bIns="180000">
            <a:spAutoFit/>
          </a:bodyPr>
          <a:lstStyle/>
          <a:p>
            <a:pPr marL="982663" indent="-982663">
              <a:spcBef>
                <a:spcPts val="1950"/>
              </a:spcBef>
              <a:defRPr/>
            </a:pPr>
            <a:r>
              <a:rPr lang="en-US" sz="24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Step 1</a:t>
            </a:r>
            <a:r>
              <a:rPr lang="en-US" sz="2400" dirty="0">
                <a:latin typeface="Times New Roman" panose="02020603050405020304" pitchFamily="18" charset="0"/>
                <a:cs typeface="Times New Roman" panose="02020603050405020304" pitchFamily="18" charset="0"/>
              </a:rPr>
              <a:t>. List the project activities in order of precedence. Add to this listing the duration, early start, and float (slack) values for each activity.</a:t>
            </a:r>
          </a:p>
          <a:p>
            <a:pPr marL="982663" indent="-982663">
              <a:spcBef>
                <a:spcPts val="1950"/>
              </a:spcBef>
              <a:defRPr/>
            </a:pPr>
            <a:r>
              <a:rPr lang="en-US" sz="24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Step 2</a:t>
            </a:r>
            <a:r>
              <a:rPr lang="en-US" sz="2400" dirty="0">
                <a:latin typeface="Times New Roman" panose="02020603050405020304" pitchFamily="18" charset="0"/>
                <a:cs typeface="Times New Roman" panose="02020603050405020304" pitchFamily="18" charset="0"/>
              </a:rPr>
              <a:t>. Starting with the </a:t>
            </a:r>
            <a:r>
              <a:rPr lang="en-US" sz="2400" b="1" i="1"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last</a:t>
            </a:r>
            <a:r>
              <a:rPr lang="en-US" sz="2400" dirty="0">
                <a:latin typeface="Times New Roman" panose="02020603050405020304" pitchFamily="18" charset="0"/>
                <a:cs typeface="Times New Roman" panose="02020603050405020304" pitchFamily="18" charset="0"/>
              </a:rPr>
              <a:t> </a:t>
            </a:r>
            <a:r>
              <a:rPr lang="en-US" sz="2400" b="1" i="1"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activity</a:t>
            </a:r>
            <a:r>
              <a:rPr lang="en-US" sz="2400" dirty="0">
                <a:latin typeface="Times New Roman" panose="02020603050405020304" pitchFamily="18" charset="0"/>
                <a:cs typeface="Times New Roman" panose="02020603050405020304" pitchFamily="18" charset="0"/>
              </a:rPr>
              <a:t>, schedule it period by period to give the </a:t>
            </a:r>
            <a:r>
              <a:rPr lang="en-US" sz="2400" b="1" i="1"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lowest</a:t>
            </a:r>
            <a:r>
              <a:rPr lang="en-US" sz="2400" dirty="0">
                <a:latin typeface="Times New Roman" panose="02020603050405020304" pitchFamily="18" charset="0"/>
                <a:cs typeface="Times New Roman" panose="02020603050405020304" pitchFamily="18" charset="0"/>
              </a:rPr>
              <a:t> </a:t>
            </a:r>
            <a:r>
              <a:rPr lang="en-US" sz="2400" b="1" i="1"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sum of squares </a:t>
            </a:r>
            <a:r>
              <a:rPr lang="en-US" sz="2400" dirty="0">
                <a:latin typeface="Times New Roman" panose="02020603050405020304" pitchFamily="18" charset="0"/>
                <a:cs typeface="Times New Roman" panose="02020603050405020304" pitchFamily="18" charset="0"/>
              </a:rPr>
              <a:t>of resource requirements for each time unit. If more than one schedule gives the same total sum of squares, then schedule the activity </a:t>
            </a:r>
            <a:r>
              <a:rPr lang="en-US" sz="2400" b="1" i="1"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as late as possible </a:t>
            </a:r>
            <a:r>
              <a:rPr lang="en-US" sz="2400" dirty="0">
                <a:latin typeface="Times New Roman" panose="02020603050405020304" pitchFamily="18" charset="0"/>
                <a:cs typeface="Times New Roman" panose="02020603050405020304" pitchFamily="18" charset="0"/>
              </a:rPr>
              <a:t>to get as much slack as possible in all preceding activities.</a:t>
            </a:r>
          </a:p>
          <a:p>
            <a:pPr marL="982663" indent="-982663">
              <a:spcBef>
                <a:spcPts val="1950"/>
              </a:spcBef>
              <a:defRPr/>
            </a:pPr>
            <a:r>
              <a:rPr lang="en-US" sz="24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Step 3</a:t>
            </a:r>
            <a:r>
              <a:rPr lang="en-US" sz="2400" dirty="0">
                <a:latin typeface="Times New Roman" panose="02020603050405020304" pitchFamily="18" charset="0"/>
                <a:cs typeface="Times New Roman" panose="02020603050405020304" pitchFamily="18" charset="0"/>
              </a:rPr>
              <a:t>. Holding the last activity fixed, </a:t>
            </a:r>
            <a:r>
              <a:rPr lang="en-US" sz="2400" u="sng" dirty="0">
                <a:latin typeface="Times New Roman" panose="02020603050405020304" pitchFamily="18" charset="0"/>
                <a:cs typeface="Times New Roman" panose="02020603050405020304" pitchFamily="18" charset="0"/>
              </a:rPr>
              <a:t>repeat Step 2</a:t>
            </a:r>
            <a:r>
              <a:rPr lang="en-US" sz="2400" dirty="0">
                <a:latin typeface="Times New Roman" panose="02020603050405020304" pitchFamily="18" charset="0"/>
                <a:cs typeface="Times New Roman" panose="02020603050405020304" pitchFamily="18" charset="0"/>
              </a:rPr>
              <a:t> on the </a:t>
            </a:r>
            <a:r>
              <a:rPr lang="en-US" sz="2400" b="1" i="1"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next to the last activity</a:t>
            </a:r>
            <a:r>
              <a:rPr lang="en-US" sz="2400" dirty="0">
                <a:latin typeface="Times New Roman" panose="02020603050405020304" pitchFamily="18" charset="0"/>
                <a:cs typeface="Times New Roman" panose="02020603050405020304" pitchFamily="18" charset="0"/>
              </a:rPr>
              <a:t> in the network, taking advantage of any slack that may have been made available to it by the rescheduling in Step 2.</a:t>
            </a:r>
          </a:p>
          <a:p>
            <a:pPr marL="982663" indent="-982663">
              <a:spcBef>
                <a:spcPts val="1950"/>
              </a:spcBef>
              <a:defRPr/>
            </a:pPr>
            <a:r>
              <a:rPr lang="en-US" sz="24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Step 4</a:t>
            </a:r>
            <a:r>
              <a:rPr lang="en-US" sz="2400" dirty="0">
                <a:latin typeface="Times New Roman" panose="02020603050405020304" pitchFamily="18" charset="0"/>
                <a:cs typeface="Times New Roman" panose="02020603050405020304" pitchFamily="18" charset="0"/>
              </a:rPr>
              <a:t>. </a:t>
            </a:r>
            <a:r>
              <a:rPr lang="en-US" sz="2400" u="sng" dirty="0">
                <a:latin typeface="Times New Roman" panose="02020603050405020304" pitchFamily="18" charset="0"/>
                <a:cs typeface="Times New Roman" panose="02020603050405020304" pitchFamily="18" charset="0"/>
              </a:rPr>
              <a:t>Continue Step 3</a:t>
            </a:r>
            <a:r>
              <a:rPr lang="en-US" sz="2400" dirty="0">
                <a:latin typeface="Times New Roman" panose="02020603050405020304" pitchFamily="18" charset="0"/>
                <a:cs typeface="Times New Roman" panose="02020603050405020304" pitchFamily="18" charset="0"/>
              </a:rPr>
              <a:t> </a:t>
            </a:r>
            <a:r>
              <a:rPr lang="en-US" sz="2400" b="1" i="1"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until the first activity </a:t>
            </a:r>
            <a:r>
              <a:rPr lang="en-US" sz="2400" dirty="0">
                <a:latin typeface="Times New Roman" panose="02020603050405020304" pitchFamily="18" charset="0"/>
                <a:cs typeface="Times New Roman" panose="02020603050405020304" pitchFamily="18" charset="0"/>
              </a:rPr>
              <a:t>in the list has been considered; this completes the </a:t>
            </a:r>
            <a:r>
              <a:rPr lang="en-US" sz="2400" b="1" i="1" u="sng"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first rescheduling cycle</a:t>
            </a:r>
            <a:r>
              <a:rPr lang="en-US" sz="2400"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p>
        </p:txBody>
      </p:sp>
      <p:sp>
        <p:nvSpPr>
          <p:cNvPr id="26635"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5"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156" name="TextBox 155"/>
          <p:cNvSpPr txBox="1"/>
          <p:nvPr/>
        </p:nvSpPr>
        <p:spPr>
          <a:xfrm>
            <a:off x="212735" y="880948"/>
            <a:ext cx="9473132" cy="5492236"/>
          </a:xfrm>
          <a:prstGeom prst="rect">
            <a:avLst/>
          </a:prstGeom>
          <a:scene3d>
            <a:camera prst="orthographicFront"/>
            <a:lightRig rig="threePt" dir="t"/>
          </a:scene3d>
          <a:sp3d>
            <a:bevelT w="165100" prst="coolSlant"/>
          </a:sp3d>
        </p:spPr>
        <p:style>
          <a:lnRef idx="2">
            <a:schemeClr val="accent2"/>
          </a:lnRef>
          <a:fillRef idx="1">
            <a:schemeClr val="lt1"/>
          </a:fillRef>
          <a:effectRef idx="0">
            <a:schemeClr val="accent2"/>
          </a:effectRef>
          <a:fontRef idx="minor">
            <a:schemeClr val="dk1"/>
          </a:fontRef>
        </p:style>
        <p:txBody>
          <a:bodyPr wrap="square" lIns="144000" tIns="108000" rIns="144000" bIns="180000">
            <a:spAutoFit/>
          </a:bodyPr>
          <a:lstStyle/>
          <a:p>
            <a:pPr marL="982663" indent="-982663">
              <a:spcBef>
                <a:spcPts val="1950"/>
              </a:spcBef>
              <a:defRPr/>
            </a:pPr>
            <a:r>
              <a:rPr lang="en-US" sz="24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Step 5</a:t>
            </a:r>
            <a:r>
              <a:rPr lang="en-US" sz="2400" dirty="0">
                <a:latin typeface="Times New Roman" panose="02020603050405020304" pitchFamily="18" charset="0"/>
                <a:cs typeface="Times New Roman" panose="02020603050405020304" pitchFamily="18" charset="0"/>
              </a:rPr>
              <a:t>. Carry out additional rescheduling cycles by </a:t>
            </a:r>
            <a:r>
              <a:rPr lang="en-US" sz="2400" u="sng" dirty="0">
                <a:latin typeface="Times New Roman" panose="02020603050405020304" pitchFamily="18" charset="0"/>
                <a:cs typeface="Times New Roman" panose="02020603050405020304" pitchFamily="18" charset="0"/>
              </a:rPr>
              <a:t>repeating Steps 2 through 4</a:t>
            </a:r>
            <a:r>
              <a:rPr lang="en-US" sz="2400" dirty="0">
                <a:latin typeface="Times New Roman" panose="02020603050405020304" pitchFamily="18" charset="0"/>
                <a:cs typeface="Times New Roman" panose="02020603050405020304" pitchFamily="18" charset="0"/>
              </a:rPr>
              <a:t> </a:t>
            </a:r>
            <a:r>
              <a:rPr lang="en-US" sz="2400" b="1" i="1"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until no further reduction </a:t>
            </a:r>
            <a:r>
              <a:rPr lang="en-US" sz="2400" dirty="0">
                <a:latin typeface="Times New Roman" panose="02020603050405020304" pitchFamily="18" charset="0"/>
                <a:cs typeface="Times New Roman" panose="02020603050405020304" pitchFamily="18" charset="0"/>
              </a:rPr>
              <a:t>in the total sum of squares of resource requirements is possible, noting that </a:t>
            </a:r>
            <a:r>
              <a:rPr lang="en-US" sz="2400" b="1" i="1"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only movement of an activity to the right (schedule later) </a:t>
            </a:r>
            <a:r>
              <a:rPr lang="en-US" sz="2400" dirty="0">
                <a:latin typeface="Times New Roman" panose="02020603050405020304" pitchFamily="18" charset="0"/>
                <a:cs typeface="Times New Roman" panose="02020603050405020304" pitchFamily="18" charset="0"/>
              </a:rPr>
              <a:t>is permissible under this scheme.</a:t>
            </a:r>
          </a:p>
          <a:p>
            <a:pPr marL="982663" indent="-982663">
              <a:spcBef>
                <a:spcPts val="1950"/>
              </a:spcBef>
              <a:defRPr/>
            </a:pPr>
            <a:r>
              <a:rPr lang="en-US" sz="24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Step 6</a:t>
            </a:r>
            <a:r>
              <a:rPr lang="en-US" sz="2400" dirty="0">
                <a:latin typeface="Times New Roman" panose="02020603050405020304" pitchFamily="18" charset="0"/>
                <a:cs typeface="Times New Roman" panose="02020603050405020304" pitchFamily="18" charset="0"/>
              </a:rPr>
              <a:t>. If this resource is particularly </a:t>
            </a:r>
            <a:r>
              <a:rPr lang="en-US" sz="2400" b="1" i="1"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critical</a:t>
            </a:r>
            <a:r>
              <a:rPr lang="en-US" sz="2400" i="1" dirty="0">
                <a:solidFill>
                  <a:srgbClr val="FF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a:t>
            </a:r>
            <a:r>
              <a:rPr lang="en-US" sz="2400" dirty="0">
                <a:latin typeface="Times New Roman" panose="02020603050405020304" pitchFamily="18" charset="0"/>
                <a:cs typeface="Times New Roman" panose="02020603050405020304" pitchFamily="18" charset="0"/>
              </a:rPr>
              <a:t> repeat Steps 1 through 5 on a </a:t>
            </a:r>
            <a:r>
              <a:rPr lang="en-US" sz="2400" b="1" i="1" dirty="0">
                <a:latin typeface="Times New Roman" panose="02020603050405020304" pitchFamily="18" charset="0"/>
                <a:cs typeface="Times New Roman" panose="02020603050405020304" pitchFamily="18" charset="0"/>
              </a:rPr>
              <a:t>different ordering</a:t>
            </a:r>
            <a:r>
              <a:rPr lang="en-US" sz="2400" dirty="0">
                <a:latin typeface="Times New Roman" panose="02020603050405020304" pitchFamily="18" charset="0"/>
                <a:cs typeface="Times New Roman" panose="02020603050405020304" pitchFamily="18" charset="0"/>
              </a:rPr>
              <a:t> of the </a:t>
            </a:r>
            <a:r>
              <a:rPr lang="en-US" sz="2400" dirty="0" smtClean="0">
                <a:latin typeface="Times New Roman" panose="02020603050405020304" pitchFamily="18" charset="0"/>
                <a:cs typeface="Times New Roman" panose="02020603050405020304" pitchFamily="18" charset="0"/>
              </a:rPr>
              <a:t>activities, </a:t>
            </a:r>
            <a:r>
              <a:rPr lang="en-US" sz="2400" dirty="0">
                <a:latin typeface="Times New Roman" panose="02020603050405020304" pitchFamily="18" charset="0"/>
                <a:cs typeface="Times New Roman" panose="02020603050405020304" pitchFamily="18" charset="0"/>
              </a:rPr>
              <a:t>which, of course, must still list the activities in order of precedence.</a:t>
            </a:r>
          </a:p>
          <a:p>
            <a:pPr marL="982663" indent="-982663">
              <a:spcBef>
                <a:spcPts val="1950"/>
              </a:spcBef>
              <a:defRPr/>
            </a:pPr>
            <a:r>
              <a:rPr lang="en-US" sz="24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Step 7</a:t>
            </a:r>
            <a:r>
              <a:rPr lang="en-US" sz="2400" dirty="0">
                <a:latin typeface="Times New Roman" panose="02020603050405020304" pitchFamily="18" charset="0"/>
                <a:cs typeface="Times New Roman" panose="02020603050405020304" pitchFamily="18" charset="0"/>
              </a:rPr>
              <a:t>. Choose the best schedule of those obtained in Steps 5 and 6.</a:t>
            </a:r>
          </a:p>
          <a:p>
            <a:pPr marL="982663" indent="-982663">
              <a:spcBef>
                <a:spcPts val="1950"/>
              </a:spcBef>
              <a:defRPr/>
            </a:pPr>
            <a:r>
              <a:rPr lang="en-US" sz="24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Step 8</a:t>
            </a:r>
            <a:r>
              <a:rPr lang="en-US" sz="2400" dirty="0">
                <a:latin typeface="Times New Roman" panose="02020603050405020304" pitchFamily="18" charset="0"/>
                <a:cs typeface="Times New Roman" panose="02020603050405020304" pitchFamily="18" charset="0"/>
              </a:rPr>
              <a:t>. Make final adjustments to the schedule chosen in Step 7, taking into account factors not considered in the basic scheduling procedure.</a:t>
            </a:r>
          </a:p>
        </p:txBody>
      </p:sp>
      <p:sp>
        <p:nvSpPr>
          <p:cNvPr id="27659"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6" name="Rectangle 2"/>
          <p:cNvSpPr>
            <a:spLocks noChangeArrowheads="1"/>
          </p:cNvSpPr>
          <p:nvPr/>
        </p:nvSpPr>
        <p:spPr bwMode="auto">
          <a:xfrm>
            <a:off x="2034175" y="165960"/>
            <a:ext cx="5816917"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2930"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Burgess Leveling Procedure</a:t>
            </a: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2"/>
          <p:cNvSpPr>
            <a:spLocks noChangeArrowheads="1"/>
          </p:cNvSpPr>
          <p:nvPr/>
        </p:nvSpPr>
        <p:spPr bwMode="auto">
          <a:xfrm>
            <a:off x="661395" y="530441"/>
            <a:ext cx="8340061"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3250"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Application of Burgess Procedure (initial)</a:t>
            </a:r>
          </a:p>
        </p:txBody>
      </p:sp>
      <p:sp>
        <p:nvSpPr>
          <p:cNvPr id="28679"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28680" name="Rectangle 153"/>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graphicFrame>
        <p:nvGraphicFramePr>
          <p:cNvPr id="2" name="Table 1"/>
          <p:cNvGraphicFramePr>
            <a:graphicFrameLocks noGrp="1"/>
          </p:cNvGraphicFramePr>
          <p:nvPr>
            <p:extLst>
              <p:ext uri="{D42A27DB-BD31-4B8C-83A1-F6EECF244321}">
                <p14:modId xmlns:p14="http://schemas.microsoft.com/office/powerpoint/2010/main" val="2675152454"/>
              </p:ext>
            </p:extLst>
          </p:nvPr>
        </p:nvGraphicFramePr>
        <p:xfrm>
          <a:off x="655357" y="1274763"/>
          <a:ext cx="8462009" cy="5418146"/>
        </p:xfrm>
        <a:graphic>
          <a:graphicData uri="http://schemas.openxmlformats.org/drawingml/2006/table">
            <a:tbl>
              <a:tblPr/>
              <a:tblGrid>
                <a:gridCol w="1118528"/>
                <a:gridCol w="386499"/>
                <a:gridCol w="386499"/>
                <a:gridCol w="386499"/>
                <a:gridCol w="386499"/>
                <a:gridCol w="386499"/>
                <a:gridCol w="386499"/>
                <a:gridCol w="386499"/>
                <a:gridCol w="386499"/>
                <a:gridCol w="386499"/>
                <a:gridCol w="386499"/>
                <a:gridCol w="386499"/>
                <a:gridCol w="386499"/>
                <a:gridCol w="386499"/>
                <a:gridCol w="386499"/>
                <a:gridCol w="386499"/>
                <a:gridCol w="386499"/>
                <a:gridCol w="386499"/>
                <a:gridCol w="386499"/>
                <a:gridCol w="386499"/>
              </a:tblGrid>
              <a:tr h="432121">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FFFFFF"/>
                          </a:solidFill>
                          <a:latin typeface="Times New Roman" panose="02020603050405020304" pitchFamily="18" charset="0"/>
                          <a:ea typeface="Times New Roman"/>
                          <a:cs typeface="Times New Roman" panose="02020603050405020304" pitchFamily="18" charset="0"/>
                        </a:rPr>
                        <a:t>Time</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28575" cap="flat" cmpd="sng" algn="ctr">
                      <a:noFill/>
                      <a:prstDash val="solid"/>
                      <a:round/>
                      <a:headEnd type="none" w="med" len="med"/>
                      <a:tailEnd type="none" w="med" len="me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panose="02020603050405020304" pitchFamily="18" charset="0"/>
                          <a:ea typeface="Times New Roman"/>
                          <a:cs typeface="Times New Roman" panose="02020603050405020304" pitchFamily="18" charset="0"/>
                        </a:rPr>
                        <a:t>1</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panose="02020603050405020304" pitchFamily="18" charset="0"/>
                          <a:ea typeface="Times New Roman"/>
                          <a:cs typeface="Times New Roman" panose="02020603050405020304" pitchFamily="18" charset="0"/>
                        </a:rPr>
                        <a:t>2</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panose="02020603050405020304" pitchFamily="18" charset="0"/>
                          <a:ea typeface="Times New Roman"/>
                          <a:cs typeface="Times New Roman" panose="02020603050405020304" pitchFamily="18" charset="0"/>
                        </a:rPr>
                        <a:t>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panose="02020603050405020304" pitchFamily="18" charset="0"/>
                          <a:ea typeface="Times New Roman"/>
                          <a:cs typeface="Times New Roman" panose="02020603050405020304" pitchFamily="18" charset="0"/>
                        </a:rPr>
                        <a:t>4</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panose="02020603050405020304" pitchFamily="18" charset="0"/>
                          <a:ea typeface="Times New Roman"/>
                          <a:cs typeface="Times New Roman" panose="02020603050405020304" pitchFamily="18" charset="0"/>
                        </a:rPr>
                        <a:t>5</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panose="02020603050405020304" pitchFamily="18" charset="0"/>
                          <a:ea typeface="Times New Roman"/>
                          <a:cs typeface="Times New Roman" panose="02020603050405020304" pitchFamily="18" charset="0"/>
                        </a:rPr>
                        <a:t>6</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panose="02020603050405020304" pitchFamily="18" charset="0"/>
                          <a:ea typeface="Times New Roman"/>
                          <a:cs typeface="Times New Roman" panose="02020603050405020304" pitchFamily="18" charset="0"/>
                        </a:rPr>
                        <a:t>7</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panose="02020603050405020304" pitchFamily="18" charset="0"/>
                          <a:ea typeface="Times New Roman"/>
                          <a:cs typeface="Times New Roman" panose="02020603050405020304" pitchFamily="18" charset="0"/>
                        </a:rPr>
                        <a:t>8</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panose="02020603050405020304" pitchFamily="18" charset="0"/>
                          <a:ea typeface="Times New Roman"/>
                          <a:cs typeface="Times New Roman" panose="02020603050405020304" pitchFamily="18" charset="0"/>
                        </a:rPr>
                        <a:t>9</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panose="02020603050405020304" pitchFamily="18" charset="0"/>
                          <a:ea typeface="Times New Roman"/>
                          <a:cs typeface="Times New Roman" panose="02020603050405020304" pitchFamily="18" charset="0"/>
                        </a:rPr>
                        <a:t>10</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panose="02020603050405020304" pitchFamily="18" charset="0"/>
                          <a:ea typeface="Times New Roman"/>
                          <a:cs typeface="Times New Roman" panose="02020603050405020304" pitchFamily="18" charset="0"/>
                        </a:rPr>
                        <a:t>11</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panose="02020603050405020304" pitchFamily="18" charset="0"/>
                          <a:ea typeface="Times New Roman"/>
                          <a:cs typeface="Times New Roman" panose="02020603050405020304" pitchFamily="18" charset="0"/>
                        </a:rPr>
                        <a:t>12</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panose="02020603050405020304" pitchFamily="18" charset="0"/>
                          <a:ea typeface="Times New Roman"/>
                          <a:cs typeface="Times New Roman" panose="02020603050405020304" pitchFamily="18" charset="0"/>
                        </a:rPr>
                        <a:t>13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panose="02020603050405020304" pitchFamily="18" charset="0"/>
                          <a:ea typeface="Times New Roman"/>
                          <a:cs typeface="Times New Roman" panose="02020603050405020304" pitchFamily="18" charset="0"/>
                        </a:rPr>
                        <a:t>14</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panose="02020603050405020304" pitchFamily="18" charset="0"/>
                          <a:ea typeface="Times New Roman"/>
                          <a:cs typeface="Times New Roman" panose="02020603050405020304" pitchFamily="18" charset="0"/>
                        </a:rPr>
                        <a:t>15</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FFFFFF"/>
                          </a:solidFill>
                          <a:latin typeface="Times New Roman" panose="02020603050405020304" pitchFamily="18" charset="0"/>
                          <a:ea typeface="Times New Roman"/>
                          <a:cs typeface="Times New Roman" panose="02020603050405020304" pitchFamily="18" charset="0"/>
                        </a:rPr>
                        <a:t>16</a:t>
                      </a:r>
                      <a:endParaRPr lang="en-US" sz="120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FFFFFF"/>
                          </a:solidFill>
                          <a:latin typeface="Times New Roman" panose="02020603050405020304" pitchFamily="18" charset="0"/>
                          <a:ea typeface="Times New Roman"/>
                          <a:cs typeface="Times New Roman" panose="02020603050405020304" pitchFamily="18" charset="0"/>
                        </a:rPr>
                        <a:t>17</a:t>
                      </a:r>
                      <a:endParaRPr lang="en-US" sz="120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FFFFFF"/>
                          </a:solidFill>
                          <a:latin typeface="Times New Roman" panose="02020603050405020304" pitchFamily="18" charset="0"/>
                          <a:ea typeface="Times New Roman"/>
                          <a:cs typeface="Times New Roman" panose="02020603050405020304" pitchFamily="18" charset="0"/>
                        </a:rPr>
                        <a:t>18</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r>
              <a:tr h="163179">
                <a:tc>
                  <a:txBody>
                    <a:body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r>
                        <a:rPr kumimoji="0" lang="en-US" sz="900" b="1" kern="1200" dirty="0" smtClean="0">
                          <a:solidFill>
                            <a:srgbClr val="000000"/>
                          </a:solidFill>
                          <a:latin typeface="Times New Roman" panose="02020603050405020304" pitchFamily="18" charset="0"/>
                          <a:ea typeface="Times New Roman"/>
                          <a:cs typeface="Times New Roman" panose="02020603050405020304" pitchFamily="18" charset="0"/>
                        </a:rPr>
                        <a:t>A</a:t>
                      </a: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kumimoji="0" lang="en-US" sz="900" b="1" kern="1200" dirty="0" smtClean="0">
                          <a:solidFill>
                            <a:srgbClr val="000000"/>
                          </a:solidFill>
                          <a:latin typeface="Times New Roman" panose="02020603050405020304" pitchFamily="18" charset="0"/>
                          <a:ea typeface="Times New Roman"/>
                          <a:cs typeface="Times New Roman" panose="02020603050405020304" pitchFamily="18" charset="0"/>
                        </a:rPr>
                        <a:t>C</a:t>
                      </a: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rtl="0" eaLnBrk="1" latinLnBrk="0" hangingPunct="1">
                        <a:lnSpc>
                          <a:spcPct val="115000"/>
                        </a:lnSpc>
                        <a:spcAft>
                          <a:spcPts val="0"/>
                        </a:spcAft>
                      </a:pPr>
                      <a:r>
                        <a:rPr kumimoji="0" lang="en-US" sz="900" b="1" kern="1200" dirty="0" smtClean="0">
                          <a:solidFill>
                            <a:srgbClr val="000000"/>
                          </a:solidFill>
                          <a:latin typeface="Times New Roman" panose="02020603050405020304" pitchFamily="18" charset="0"/>
                          <a:ea typeface="Times New Roman"/>
                          <a:cs typeface="Times New Roman" panose="02020603050405020304" pitchFamily="18" charset="0"/>
                        </a:rPr>
                        <a:t>I</a:t>
                      </a: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rtl="0" eaLnBrk="1" latinLnBrk="0" hangingPunct="1">
                        <a:lnSpc>
                          <a:spcPct val="115000"/>
                        </a:lnSpc>
                        <a:spcAft>
                          <a:spcPts val="0"/>
                        </a:spcAft>
                      </a:pPr>
                      <a:r>
                        <a:rPr kumimoji="0" lang="en-US" sz="900" b="1" kern="1200" dirty="0" smtClean="0">
                          <a:solidFill>
                            <a:srgbClr val="000000"/>
                          </a:solidFill>
                          <a:latin typeface="Times New Roman" panose="02020603050405020304" pitchFamily="18" charset="0"/>
                          <a:ea typeface="Times New Roman"/>
                          <a:cs typeface="Times New Roman" panose="02020603050405020304" pitchFamily="18" charset="0"/>
                        </a:rPr>
                        <a:t>J</a:t>
                      </a: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r>
                        <a:rPr kumimoji="0" lang="en-US" sz="900" b="1" kern="1200" dirty="0" smtClean="0">
                          <a:solidFill>
                            <a:srgbClr val="000000"/>
                          </a:solidFill>
                          <a:latin typeface="Times New Roman" panose="02020603050405020304" pitchFamily="18" charset="0"/>
                          <a:ea typeface="Times New Roman"/>
                          <a:cs typeface="Times New Roman" panose="02020603050405020304" pitchFamily="18" charset="0"/>
                        </a:rPr>
                        <a:t>K</a:t>
                      </a: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905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panose="02020603050405020304" pitchFamily="18" charset="0"/>
                          <a:ea typeface="Times New Roman"/>
                          <a:cs typeface="Times New Roman" panose="02020603050405020304" pitchFamily="18" charset="0"/>
                        </a:rPr>
                        <a:t> </a:t>
                      </a:r>
                      <a:r>
                        <a:rPr lang="en-US" sz="9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1905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panose="02020603050405020304" pitchFamily="18" charset="0"/>
                          <a:ea typeface="Times New Roman"/>
                          <a:cs typeface="Times New Roman" panose="02020603050405020304" pitchFamily="18" charset="0"/>
                        </a:rPr>
                        <a:t> </a:t>
                      </a:r>
                      <a:r>
                        <a:rPr lang="en-US" sz="9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smtClean="0">
                          <a:solidFill>
                            <a:srgbClr val="000000"/>
                          </a:solidFill>
                          <a:latin typeface="Times New Roman" panose="02020603050405020304" pitchFamily="18" charset="0"/>
                          <a:ea typeface="Times New Roman"/>
                          <a:cs typeface="Times New Roman" panose="02020603050405020304" pitchFamily="18" charset="0"/>
                        </a:rPr>
                        <a:t>3</a:t>
                      </a:r>
                      <a:r>
                        <a:rPr lang="en-US" sz="900" b="1" dirty="0">
                          <a:solidFill>
                            <a:srgbClr val="000000"/>
                          </a:solidFill>
                          <a:latin typeface="Times New Roman" panose="02020603050405020304" pitchFamily="18" charset="0"/>
                          <a:ea typeface="Times New Roman"/>
                          <a:cs typeface="Times New Roman" panose="02020603050405020304" pitchFamily="18" charset="0"/>
                        </a:rPr>
                        <a:t> </a:t>
                      </a: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panose="02020603050405020304" pitchFamily="18" charset="0"/>
                          <a:ea typeface="Times New Roman"/>
                          <a:cs typeface="Times New Roman" panose="02020603050405020304" pitchFamily="18" charset="0"/>
                        </a:rPr>
                        <a:t> 3</a:t>
                      </a: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1905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panose="02020603050405020304" pitchFamily="18" charset="0"/>
                          <a:ea typeface="Times New Roman"/>
                          <a:cs typeface="Times New Roman" panose="02020603050405020304" pitchFamily="18" charset="0"/>
                        </a:rPr>
                        <a:t>3 </a:t>
                      </a: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panose="02020603050405020304" pitchFamily="18" charset="0"/>
                          <a:ea typeface="Times New Roman"/>
                          <a:cs typeface="Times New Roman" panose="02020603050405020304" pitchFamily="18" charset="0"/>
                        </a:rPr>
                        <a:t>3 </a:t>
                      </a: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panose="02020603050405020304" pitchFamily="18" charset="0"/>
                          <a:ea typeface="Times New Roman"/>
                          <a:cs typeface="Times New Roman" panose="02020603050405020304" pitchFamily="18" charset="0"/>
                        </a:rPr>
                        <a:t> 3</a:t>
                      </a: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panose="02020603050405020304" pitchFamily="18" charset="0"/>
                          <a:ea typeface="Times New Roman"/>
                          <a:cs typeface="Times New Roman" panose="02020603050405020304" pitchFamily="18" charset="0"/>
                        </a:rPr>
                        <a:t> 3</a:t>
                      </a: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panose="02020603050405020304" pitchFamily="18" charset="0"/>
                          <a:ea typeface="Times New Roman"/>
                          <a:cs typeface="Times New Roman" panose="02020603050405020304" pitchFamily="18" charset="0"/>
                        </a:rPr>
                        <a:t>3 </a:t>
                      </a: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a:solidFill>
                            <a:srgbClr val="000000"/>
                          </a:solidFill>
                          <a:latin typeface="Times New Roman" panose="02020603050405020304" pitchFamily="18" charset="0"/>
                          <a:ea typeface="Times New Roman"/>
                          <a:cs typeface="Times New Roman" panose="02020603050405020304" pitchFamily="18" charset="0"/>
                        </a:rPr>
                        <a:t> </a:t>
                      </a:r>
                      <a:r>
                        <a:rPr lang="en-US" sz="9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1905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dirty="0" smtClean="0">
                          <a:latin typeface="Times New Roman" panose="02020603050405020304" pitchFamily="18" charset="0"/>
                          <a:ea typeface="Calibri"/>
                          <a:cs typeface="Times New Roman" panose="02020603050405020304" pitchFamily="18" charset="0"/>
                        </a:rPr>
                        <a:t>3</a:t>
                      </a: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smtClean="0">
                          <a:solidFill>
                            <a:srgbClr val="000000"/>
                          </a:solidFill>
                          <a:latin typeface="Times New Roman" panose="02020603050405020304" pitchFamily="18" charset="0"/>
                          <a:ea typeface="Times New Roman"/>
                          <a:cs typeface="Times New Roman" panose="02020603050405020304" pitchFamily="18" charset="0"/>
                        </a:rPr>
                        <a:t>4</a:t>
                      </a: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1905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smtClean="0">
                          <a:solidFill>
                            <a:srgbClr val="000000"/>
                          </a:solidFill>
                          <a:latin typeface="Times New Roman" panose="02020603050405020304" pitchFamily="18" charset="0"/>
                          <a:ea typeface="Times New Roman"/>
                          <a:cs typeface="Times New Roman" panose="02020603050405020304" pitchFamily="18" charset="0"/>
                        </a:rPr>
                        <a:t>4</a:t>
                      </a: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smtClean="0">
                          <a:solidFill>
                            <a:srgbClr val="000000"/>
                          </a:solidFill>
                          <a:latin typeface="Times New Roman" panose="02020603050405020304" pitchFamily="18" charset="0"/>
                          <a:ea typeface="Times New Roman"/>
                          <a:cs typeface="Times New Roman" panose="02020603050405020304" pitchFamily="18" charset="0"/>
                        </a:rPr>
                        <a:t>5</a:t>
                      </a: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1905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smtClean="0">
                          <a:solidFill>
                            <a:srgbClr val="000000"/>
                          </a:solidFill>
                          <a:latin typeface="Times New Roman" panose="02020603050405020304" pitchFamily="18" charset="0"/>
                          <a:ea typeface="Times New Roman"/>
                          <a:cs typeface="Times New Roman" panose="02020603050405020304" pitchFamily="18" charset="0"/>
                        </a:rPr>
                        <a:t>5</a:t>
                      </a: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b="1" dirty="0" smtClean="0">
                          <a:solidFill>
                            <a:srgbClr val="000000"/>
                          </a:solidFill>
                          <a:latin typeface="Times New Roman" panose="02020603050405020304" pitchFamily="18" charset="0"/>
                          <a:ea typeface="Times New Roman"/>
                          <a:cs typeface="Times New Roman" panose="02020603050405020304" pitchFamily="18" charset="0"/>
                        </a:rPr>
                        <a:t>5</a:t>
                      </a: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1905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D</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E</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dirty="0" smtClean="0">
                          <a:latin typeface="Times New Roman" panose="02020603050405020304" pitchFamily="18" charset="0"/>
                          <a:ea typeface="Calibri"/>
                          <a:cs typeface="Times New Roman" panose="02020603050405020304" pitchFamily="18" charset="0"/>
                        </a:rPr>
                        <a:t>4</a:t>
                      </a: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dirty="0" smtClean="0">
                          <a:latin typeface="Times New Roman" panose="02020603050405020304" pitchFamily="18" charset="0"/>
                          <a:ea typeface="Calibri"/>
                          <a:cs typeface="Times New Roman" panose="02020603050405020304" pitchFamily="18" charset="0"/>
                        </a:rPr>
                        <a:t>4</a:t>
                      </a: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dirty="0" smtClean="0">
                          <a:latin typeface="Times New Roman" panose="02020603050405020304" pitchFamily="18" charset="0"/>
                          <a:ea typeface="Calibri"/>
                          <a:cs typeface="Times New Roman" panose="02020603050405020304" pitchFamily="18" charset="0"/>
                        </a:rPr>
                        <a:t>2</a:t>
                      </a: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dirty="0" smtClean="0">
                          <a:latin typeface="Times New Roman" panose="02020603050405020304" pitchFamily="18" charset="0"/>
                          <a:ea typeface="Calibri"/>
                          <a:cs typeface="Times New Roman" panose="02020603050405020304" pitchFamily="18" charset="0"/>
                        </a:rPr>
                        <a:t>2</a:t>
                      </a: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900" dirty="0" smtClean="0">
                          <a:latin typeface="Times New Roman" panose="02020603050405020304" pitchFamily="18" charset="0"/>
                          <a:ea typeface="Calibri"/>
                          <a:cs typeface="Times New Roman" panose="02020603050405020304" pitchFamily="18" charset="0"/>
                        </a:rPr>
                        <a:t>2</a:t>
                      </a: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F</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a:solidFill>
                            <a:srgbClr val="000000"/>
                          </a:solidFill>
                          <a:latin typeface="Times New Roman" panose="02020603050405020304" pitchFamily="18" charset="0"/>
                          <a:ea typeface="Times New Roman"/>
                          <a:cs typeface="Times New Roman" panose="02020603050405020304" pitchFamily="18" charset="0"/>
                        </a:rPr>
                        <a:t> </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a:solidFill>
                            <a:srgbClr val="000000"/>
                          </a:solidFill>
                          <a:latin typeface="Times New Roman" panose="02020603050405020304" pitchFamily="18" charset="0"/>
                          <a:ea typeface="Times New Roman"/>
                          <a:cs typeface="Times New Roman" panose="02020603050405020304" pitchFamily="18" charset="0"/>
                        </a:rPr>
                        <a:t> </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a:solidFill>
                            <a:srgbClr val="000000"/>
                          </a:solidFill>
                          <a:latin typeface="Times New Roman" panose="02020603050405020304" pitchFamily="18" charset="0"/>
                          <a:ea typeface="Times New Roman"/>
                          <a:cs typeface="Times New Roman" panose="02020603050405020304" pitchFamily="18" charset="0"/>
                        </a:rPr>
                        <a:t> </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a:solidFill>
                            <a:srgbClr val="000000"/>
                          </a:solidFill>
                          <a:latin typeface="Times New Roman" panose="02020603050405020304" pitchFamily="18" charset="0"/>
                          <a:ea typeface="Times New Roman"/>
                          <a:cs typeface="Times New Roman" panose="02020603050405020304" pitchFamily="18" charset="0"/>
                        </a:rPr>
                        <a:t> </a:t>
                      </a: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1</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1</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1</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B</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G</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H</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3</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3</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3</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3</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9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21757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R</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5</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9</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9</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9</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9</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9</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6</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5</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5</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5</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CC"/>
                          </a:solidFill>
                          <a:latin typeface="Times New Roman" panose="02020603050405020304" pitchFamily="18" charset="0"/>
                          <a:ea typeface="Calibri"/>
                          <a:cs typeface="Times New Roman" panose="02020603050405020304" pitchFamily="18" charset="0"/>
                        </a:rPr>
                        <a:t>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6</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4</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5</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21757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ΣR</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10</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15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24</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33</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42</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51</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60</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66</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71</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76</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81</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86</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92</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96</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a:solidFill>
                            <a:srgbClr val="0000CC"/>
                          </a:solidFill>
                          <a:latin typeface="Times New Roman" panose="02020603050405020304" pitchFamily="18" charset="0"/>
                          <a:ea typeface="Times New Roman"/>
                          <a:cs typeface="Times New Roman" panose="02020603050405020304" pitchFamily="18" charset="0"/>
                        </a:rPr>
                        <a:t>101</a:t>
                      </a:r>
                      <a:endParaRPr lang="en-US" sz="12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106</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111</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21757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R</a:t>
                      </a:r>
                      <a:r>
                        <a:rPr lang="en-US" sz="1200" b="1" baseline="30000" dirty="0">
                          <a:solidFill>
                            <a:srgbClr val="0000CC"/>
                          </a:solidFill>
                          <a:latin typeface="Times New Roman" panose="02020603050405020304" pitchFamily="18" charset="0"/>
                          <a:ea typeface="Times New Roman"/>
                          <a:cs typeface="Times New Roman" panose="02020603050405020304" pitchFamily="18" charset="0"/>
                        </a:rPr>
                        <a:t>2</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81</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81</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81</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81</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81</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36</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36</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16</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2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21757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lvl="0" indent="0" algn="ctr" defTabSz="914400" rtl="0" eaLnBrk="1" fontAlgn="auto" latinLnBrk="0" hangingPunct="1">
                        <a:lnSpc>
                          <a:spcPct val="115000"/>
                        </a:lnSpc>
                        <a:spcBef>
                          <a:spcPts val="0"/>
                        </a:spcBef>
                        <a:spcAft>
                          <a:spcPts val="0"/>
                        </a:spcAft>
                        <a:buClrTx/>
                        <a:buSzTx/>
                        <a:buFontTx/>
                        <a:buNone/>
                        <a:tabLst/>
                        <a:defRPr/>
                      </a:pPr>
                      <a:r>
                        <a:rPr kumimoji="0" lang="en-US" sz="1200" b="1" i="0" u="none" strike="noStrike" kern="1200" cap="none" spc="0" normalizeH="0" baseline="0" noProof="0" dirty="0" smtClean="0">
                          <a:ln>
                            <a:noFill/>
                          </a:ln>
                          <a:solidFill>
                            <a:srgbClr val="0000CC"/>
                          </a:solidFill>
                          <a:effectLst/>
                          <a:uLnTx/>
                          <a:uFillTx/>
                          <a:latin typeface="Times New Roman" panose="02020603050405020304" pitchFamily="18" charset="0"/>
                          <a:ea typeface="Times New Roman"/>
                          <a:cs typeface="Times New Roman" panose="02020603050405020304" pitchFamily="18" charset="0"/>
                        </a:rPr>
                        <a:t>ΣR</a:t>
                      </a:r>
                      <a:r>
                        <a:rPr kumimoji="0" lang="en-US" sz="1200" b="1" i="0" u="none" strike="noStrike" kern="1200" cap="none" spc="0" normalizeH="0" baseline="30000" noProof="0" dirty="0" smtClean="0">
                          <a:ln>
                            <a:noFill/>
                          </a:ln>
                          <a:solidFill>
                            <a:srgbClr val="0000CC"/>
                          </a:solidFill>
                          <a:effectLst/>
                          <a:uLnTx/>
                          <a:uFillTx/>
                          <a:latin typeface="Times New Roman" panose="02020603050405020304" pitchFamily="18" charset="0"/>
                          <a:ea typeface="Times New Roman"/>
                          <a:cs typeface="Times New Roman" panose="02020603050405020304" pitchFamily="18" charset="0"/>
                        </a:rPr>
                        <a:t>2</a:t>
                      </a:r>
                      <a:endParaRPr kumimoji="0" lang="en-US" sz="1200" b="0" i="0" u="none" strike="noStrike" kern="1200" cap="none" spc="0" normalizeH="0" baseline="0" noProof="0" dirty="0" smtClean="0">
                        <a:ln>
                          <a:noFill/>
                        </a:ln>
                        <a:solidFill>
                          <a:srgbClr val="0000CC"/>
                        </a:solidFill>
                        <a:effectLst/>
                        <a:uLnTx/>
                        <a:uFillTx/>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25</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50</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75</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156</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237</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318</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399</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480</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516</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541</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566</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591</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616</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200" b="1" dirty="0" smtClean="0">
                          <a:solidFill>
                            <a:srgbClr val="0000CC"/>
                          </a:solidFill>
                          <a:latin typeface="Times New Roman" panose="02020603050405020304" pitchFamily="18" charset="0"/>
                          <a:cs typeface="Times New Roman" panose="02020603050405020304" pitchFamily="18" charset="0"/>
                        </a:rPr>
                        <a:t>652</a:t>
                      </a:r>
                      <a:endParaRPr lang="en-US" sz="12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CC"/>
                          </a:solidFill>
                          <a:latin typeface="Times New Roman" panose="02020603050405020304" pitchFamily="18" charset="0"/>
                          <a:ea typeface="Calibri"/>
                          <a:cs typeface="Times New Roman" panose="02020603050405020304" pitchFamily="18" charset="0"/>
                        </a:rPr>
                        <a:t>668</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en-US" sz="1200" b="1" dirty="0" smtClean="0">
                          <a:solidFill>
                            <a:srgbClr val="0000CC"/>
                          </a:solidFill>
                          <a:latin typeface="Times New Roman" panose="02020603050405020304" pitchFamily="18" charset="0"/>
                          <a:ea typeface="Calibri"/>
                          <a:cs typeface="Times New Roman" panose="02020603050405020304" pitchFamily="18" charset="0"/>
                        </a:rPr>
                        <a:t>693</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CC"/>
                          </a:solidFill>
                          <a:latin typeface="Times New Roman" panose="02020603050405020304" pitchFamily="18" charset="0"/>
                          <a:ea typeface="Calibri"/>
                          <a:cs typeface="Times New Roman" panose="02020603050405020304" pitchFamily="18" charset="0"/>
                        </a:rPr>
                        <a:t>718</a:t>
                      </a:r>
                      <a:endParaRPr lang="en-US" sz="1200" b="1"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en-US" sz="1200" b="1" i="1" u="sng" dirty="0" smtClean="0">
                          <a:solidFill>
                            <a:srgbClr val="FF0000"/>
                          </a:solidFill>
                          <a:latin typeface="Times New Roman" panose="02020603050405020304" pitchFamily="18" charset="0"/>
                          <a:ea typeface="Calibri"/>
                          <a:cs typeface="Times New Roman" panose="02020603050405020304" pitchFamily="18" charset="0"/>
                        </a:rPr>
                        <a:t>743</a:t>
                      </a:r>
                      <a:endParaRPr lang="en-US" sz="1200" b="1" i="1" u="sng" dirty="0">
                        <a:solidFill>
                          <a:srgbClr val="FF0000"/>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9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81310">
                <a:tc>
                  <a:txBody>
                    <a:body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81310">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00" b="1" dirty="0" smtClean="0">
                          <a:solidFill>
                            <a:srgbClr val="000000"/>
                          </a:solidFill>
                          <a:latin typeface="Times New Roman" panose="02020603050405020304" pitchFamily="18" charset="0"/>
                          <a:ea typeface="Times New Roman"/>
                          <a:cs typeface="Times New Roman" panose="02020603050405020304" pitchFamily="18" charset="0"/>
                        </a:rPr>
                        <a:t>10aaa</a:t>
                      </a: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81310">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00" b="1" dirty="0">
                          <a:solidFill>
                            <a:srgbClr val="000000"/>
                          </a:solidFill>
                          <a:latin typeface="Times New Roman" panose="02020603050405020304" pitchFamily="18" charset="0"/>
                          <a:ea typeface="Times New Roman"/>
                          <a:cs typeface="Times New Roman" panose="02020603050405020304" pitchFamily="18" charset="0"/>
                        </a:rPr>
                        <a:t>9</a:t>
                      </a: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81310">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00" b="1" dirty="0">
                          <a:solidFill>
                            <a:srgbClr val="000000"/>
                          </a:solidFill>
                          <a:latin typeface="Times New Roman" panose="02020603050405020304" pitchFamily="18" charset="0"/>
                          <a:ea typeface="Times New Roman"/>
                          <a:cs typeface="Times New Roman" panose="02020603050405020304" pitchFamily="18" charset="0"/>
                        </a:rPr>
                        <a:t>8</a:t>
                      </a: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81310">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00" b="1" dirty="0">
                          <a:solidFill>
                            <a:srgbClr val="000000"/>
                          </a:solidFill>
                          <a:latin typeface="Times New Roman" panose="02020603050405020304" pitchFamily="18" charset="0"/>
                          <a:ea typeface="Times New Roman"/>
                          <a:cs typeface="Times New Roman" panose="02020603050405020304" pitchFamily="18" charset="0"/>
                        </a:rPr>
                        <a:t>7</a:t>
                      </a: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81310">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00" b="1" dirty="0">
                          <a:solidFill>
                            <a:srgbClr val="000000"/>
                          </a:solidFill>
                          <a:latin typeface="Times New Roman" panose="02020603050405020304" pitchFamily="18" charset="0"/>
                          <a:ea typeface="Times New Roman"/>
                          <a:cs typeface="Times New Roman" panose="02020603050405020304" pitchFamily="18" charset="0"/>
                        </a:rPr>
                        <a:t>6</a:t>
                      </a: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81310">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00" b="1" dirty="0">
                          <a:solidFill>
                            <a:srgbClr val="000000"/>
                          </a:solidFill>
                          <a:latin typeface="Times New Roman" panose="02020603050405020304" pitchFamily="18" charset="0"/>
                          <a:ea typeface="Times New Roman"/>
                          <a:cs typeface="Times New Roman" panose="02020603050405020304" pitchFamily="18" charset="0"/>
                        </a:rPr>
                        <a:t>5</a:t>
                      </a: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00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81310">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00" b="1" dirty="0">
                          <a:solidFill>
                            <a:srgbClr val="000000"/>
                          </a:solidFill>
                          <a:latin typeface="Times New Roman" panose="02020603050405020304" pitchFamily="18" charset="0"/>
                          <a:ea typeface="Times New Roman"/>
                          <a:cs typeface="Times New Roman" panose="02020603050405020304" pitchFamily="18" charset="0"/>
                        </a:rPr>
                        <a:t>4</a:t>
                      </a: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81310">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00" b="1" dirty="0">
                          <a:solidFill>
                            <a:srgbClr val="000000"/>
                          </a:solidFill>
                          <a:latin typeface="Times New Roman" panose="02020603050405020304" pitchFamily="18" charset="0"/>
                          <a:ea typeface="Times New Roman"/>
                          <a:cs typeface="Times New Roman" panose="02020603050405020304" pitchFamily="18" charset="0"/>
                        </a:rPr>
                        <a:t>3</a:t>
                      </a: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rowSpan="2" gridSpan="12">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indent="0" algn="l" defTabSz="914400" rtl="0" eaLnBrk="1" fontAlgn="auto" latinLnBrk="0" hangingPunct="1">
                        <a:lnSpc>
                          <a:spcPct val="115000"/>
                        </a:lnSpc>
                        <a:spcBef>
                          <a:spcPts val="0"/>
                        </a:spcBef>
                        <a:spcAft>
                          <a:spcPts val="0"/>
                        </a:spcAft>
                        <a:buClrTx/>
                        <a:buSzTx/>
                        <a:buFontTx/>
                        <a:buNone/>
                        <a:tabLst/>
                        <a:defRPr/>
                      </a:pPr>
                      <a:r>
                        <a:rPr lang="en-US" sz="1200" b="1" dirty="0" smtClean="0">
                          <a:solidFill>
                            <a:srgbClr val="990000"/>
                          </a:solidFill>
                          <a:effectLst>
                            <a:outerShdw blurRad="38100" dist="38100" dir="2700000" algn="tl">
                              <a:srgbClr val="C0C0C0"/>
                            </a:outerShdw>
                          </a:effectLst>
                          <a:latin typeface="Times New Roman" pitchFamily="18" charset="0"/>
                          <a:cs typeface="Times New Roman" pitchFamily="18" charset="0"/>
                        </a:rPr>
                        <a:t>Resource Loading Diagram = Resource Histogram</a:t>
                      </a:r>
                      <a:endParaRPr lang="en-US" sz="1200" b="1" i="0" u="none" dirty="0" smtClean="0">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rowSpan="2" h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rowSpan="2" h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rowSpan="2" h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rowSpan="2" h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rowSpan="2" h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rowSpan="2" h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rowSpan="2" h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rowSpan="2" h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rowSpan="2" hMerge="1">
                  <a:txBody>
                    <a:bodyPr/>
                    <a:lstStyle/>
                    <a:p>
                      <a:pPr>
                        <a:lnSpc>
                          <a:spcPct val="115000"/>
                        </a:lnSpc>
                      </a:pPr>
                      <a:endParaRPr lang="en-US" sz="120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rowSpan="2" hMerge="1">
                  <a:txBody>
                    <a:bodyPr/>
                    <a:lstStyle/>
                    <a:p>
                      <a:pPr algn="ctr">
                        <a:lnSpc>
                          <a:spcPct val="115000"/>
                        </a:lnSpc>
                        <a:spcAft>
                          <a:spcPts val="0"/>
                        </a:spcAft>
                      </a:pPr>
                      <a:endParaRPr lang="en-US" sz="1200" dirty="0">
                        <a:latin typeface="Calibri"/>
                        <a:ea typeface="Calibri"/>
                        <a:cs typeface="Arial"/>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rowSpan="2" hMerge="1">
                  <a:txBody>
                    <a:bodyPr/>
                    <a:lstStyle/>
                    <a:p>
                      <a:pPr>
                        <a:lnSpc>
                          <a:spcPct val="115000"/>
                        </a:lnSpc>
                      </a:pPr>
                      <a:endParaRPr lang="en-US" sz="120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81310">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00" b="1" dirty="0">
                          <a:solidFill>
                            <a:srgbClr val="000000"/>
                          </a:solidFill>
                          <a:latin typeface="Times New Roman" panose="02020603050405020304" pitchFamily="18" charset="0"/>
                          <a:ea typeface="Times New Roman"/>
                          <a:cs typeface="Times New Roman" panose="02020603050405020304" pitchFamily="18" charset="0"/>
                        </a:rPr>
                        <a:t>2</a:t>
                      </a: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gridSpan="12" v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hMerge="1" v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hMerge="1" vMerge="1">
                  <a:txBody>
                    <a:bodyPr/>
                    <a:lstStyle/>
                    <a:p>
                      <a:pPr>
                        <a:lnSpc>
                          <a:spcPct val="115000"/>
                        </a:lnSpc>
                      </a:pPr>
                      <a:endParaRPr lang="en-US" sz="120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hMerge="1" v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hMerge="1" v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hMerge="1" v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hMerge="1" v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hMerge="1" v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hMerge="1" v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hMerge="1" v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hMerge="1" vMerge="1">
                  <a:txBody>
                    <a:bodyPr/>
                    <a:lstStyle/>
                    <a:p>
                      <a:pPr algn="ctr">
                        <a:lnSpc>
                          <a:spcPct val="115000"/>
                        </a:lnSpc>
                        <a:spcAft>
                          <a:spcPts val="0"/>
                        </a:spcAft>
                      </a:pPr>
                      <a:endParaRPr lang="en-US" sz="1200" dirty="0">
                        <a:latin typeface="Calibri"/>
                        <a:ea typeface="Calibri"/>
                        <a:cs typeface="Arial"/>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hMerge="1" v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81310">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00" b="1" dirty="0">
                          <a:solidFill>
                            <a:srgbClr val="000000"/>
                          </a:solidFill>
                          <a:latin typeface="Times New Roman" panose="02020603050405020304" pitchFamily="18" charset="0"/>
                          <a:ea typeface="Times New Roman"/>
                          <a:cs typeface="Times New Roman" panose="02020603050405020304" pitchFamily="18" charset="0"/>
                        </a:rPr>
                        <a:t>1</a:t>
                      </a: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2"/>
          <p:cNvSpPr>
            <a:spLocks noChangeArrowheads="1"/>
          </p:cNvSpPr>
          <p:nvPr/>
        </p:nvSpPr>
        <p:spPr bwMode="auto">
          <a:xfrm>
            <a:off x="529591" y="600266"/>
            <a:ext cx="7297935" cy="545954"/>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3250"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Application of Burgess Procedure</a:t>
            </a:r>
          </a:p>
        </p:txBody>
      </p:sp>
      <p:sp>
        <p:nvSpPr>
          <p:cNvPr id="29703"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29704"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10" name="TextBox 9"/>
          <p:cNvSpPr txBox="1">
            <a:spLocks noChangeArrowheads="1"/>
          </p:cNvSpPr>
          <p:nvPr/>
        </p:nvSpPr>
        <p:spPr bwMode="auto">
          <a:xfrm>
            <a:off x="529591" y="5915391"/>
            <a:ext cx="6174420" cy="442429"/>
          </a:xfrm>
          <a:prstGeom prst="rect">
            <a:avLst/>
          </a:prstGeom>
          <a:solidFill>
            <a:srgbClr val="0D078F"/>
          </a:solidFill>
          <a:ln w="9525">
            <a:noFill/>
            <a:miter lim="800000"/>
            <a:headEnd/>
            <a:tailEnd/>
          </a:ln>
        </p:spPr>
        <p:txBody>
          <a:bodyPr wrap="square">
            <a:spAutoFit/>
          </a:bodyPr>
          <a:lstStyle/>
          <a:p>
            <a:pPr algn="just"/>
            <a:r>
              <a:rPr lang="en-US" sz="2275" b="1" i="1" dirty="0">
                <a:solidFill>
                  <a:prstClr val="white"/>
                </a:solidFill>
                <a:latin typeface="Times New Roman" panose="02020603050405020304" pitchFamily="18" charset="0"/>
                <a:cs typeface="Times New Roman" panose="02020603050405020304" pitchFamily="18" charset="0"/>
              </a:rPr>
              <a:t>Delay activity “H” </a:t>
            </a:r>
            <a:r>
              <a:rPr lang="en-US" sz="2275" b="1" i="1" u="sng" dirty="0">
                <a:solidFill>
                  <a:prstClr val="white"/>
                </a:solidFill>
                <a:latin typeface="Times New Roman" panose="02020603050405020304" pitchFamily="18" charset="0"/>
                <a:cs typeface="Times New Roman" panose="02020603050405020304" pitchFamily="18" charset="0"/>
              </a:rPr>
              <a:t>one</a:t>
            </a:r>
            <a:r>
              <a:rPr lang="en-US" sz="2275" b="1" i="1" dirty="0">
                <a:solidFill>
                  <a:prstClr val="white"/>
                </a:solidFill>
                <a:latin typeface="Times New Roman" panose="02020603050405020304" pitchFamily="18" charset="0"/>
                <a:cs typeface="Times New Roman" panose="02020603050405020304" pitchFamily="18" charset="0"/>
              </a:rPr>
              <a:t> period </a:t>
            </a:r>
            <a:r>
              <a:rPr lang="en-US" sz="2275" b="1" i="1" dirty="0">
                <a:solidFill>
                  <a:prstClr val="white"/>
                </a:solidFill>
                <a:latin typeface="Times New Roman" panose="02020603050405020304" pitchFamily="18" charset="0"/>
                <a:cs typeface="Times New Roman" panose="02020603050405020304" pitchFamily="18" charset="0"/>
                <a:sym typeface="Symbol" pitchFamily="18" charset="2"/>
              </a:rPr>
              <a:t> </a:t>
            </a:r>
            <a:r>
              <a:rPr lang="en-US" sz="2275" b="1" i="1" dirty="0">
                <a:solidFill>
                  <a:prstClr val="white"/>
                </a:solidFill>
                <a:latin typeface="Times New Roman" pitchFamily="18" charset="0"/>
                <a:cs typeface="Times New Roman" pitchFamily="18" charset="0"/>
              </a:rPr>
              <a:t> R</a:t>
            </a:r>
            <a:r>
              <a:rPr lang="en-US" sz="2275" b="1" i="1" baseline="30000" dirty="0">
                <a:solidFill>
                  <a:prstClr val="white"/>
                </a:solidFill>
                <a:latin typeface="Times New Roman" pitchFamily="18" charset="0"/>
                <a:cs typeface="Times New Roman" pitchFamily="18" charset="0"/>
              </a:rPr>
              <a:t>2 </a:t>
            </a:r>
            <a:r>
              <a:rPr lang="en-US" sz="2275" b="1" i="1" dirty="0">
                <a:solidFill>
                  <a:prstClr val="white"/>
                </a:solidFill>
                <a:latin typeface="Times New Roman" pitchFamily="18" charset="0"/>
                <a:cs typeface="Times New Roman" pitchFamily="18" charset="0"/>
              </a:rPr>
              <a:t>= 747</a:t>
            </a:r>
          </a:p>
        </p:txBody>
      </p:sp>
      <p:sp>
        <p:nvSpPr>
          <p:cNvPr id="11" name="TextBox 9"/>
          <p:cNvSpPr txBox="1">
            <a:spLocks noChangeArrowheads="1"/>
          </p:cNvSpPr>
          <p:nvPr/>
        </p:nvSpPr>
        <p:spPr bwMode="auto">
          <a:xfrm>
            <a:off x="529591" y="1404737"/>
            <a:ext cx="5014913" cy="392415"/>
          </a:xfrm>
          <a:prstGeom prst="rect">
            <a:avLst/>
          </a:prstGeom>
          <a:solidFill>
            <a:srgbClr val="7030A0"/>
          </a:solidFill>
          <a:ln w="9525">
            <a:noFill/>
            <a:miter lim="800000"/>
            <a:headEnd/>
            <a:tailEnd/>
          </a:ln>
        </p:spPr>
        <p:txBody>
          <a:bodyPr wrap="square">
            <a:spAutoFit/>
          </a:bodyPr>
          <a:lstStyle/>
          <a:p>
            <a:pPr algn="just"/>
            <a:r>
              <a:rPr lang="en-US" sz="1950" b="1" dirty="0">
                <a:solidFill>
                  <a:prstClr val="white"/>
                </a:solidFill>
                <a:latin typeface="Times New Roman" pitchFamily="18" charset="0"/>
                <a:cs typeface="Times New Roman" pitchFamily="18" charset="0"/>
              </a:rPr>
              <a:t>Start with Delay activity “H” </a:t>
            </a:r>
            <a:r>
              <a:rPr lang="en-US" sz="1950" b="1" u="sng" dirty="0">
                <a:solidFill>
                  <a:prstClr val="white"/>
                </a:solidFill>
                <a:latin typeface="Times New Roman" pitchFamily="18" charset="0"/>
                <a:cs typeface="Times New Roman" pitchFamily="18" charset="0"/>
              </a:rPr>
              <a:t>one</a:t>
            </a:r>
            <a:r>
              <a:rPr lang="en-US" sz="1950" b="1" dirty="0">
                <a:solidFill>
                  <a:prstClr val="white"/>
                </a:solidFill>
                <a:latin typeface="Times New Roman" pitchFamily="18" charset="0"/>
                <a:cs typeface="Times New Roman" pitchFamily="18" charset="0"/>
              </a:rPr>
              <a:t> period</a:t>
            </a:r>
          </a:p>
        </p:txBody>
      </p:sp>
      <p:graphicFrame>
        <p:nvGraphicFramePr>
          <p:cNvPr id="8" name="Table 7"/>
          <p:cNvGraphicFramePr>
            <a:graphicFrameLocks noGrp="1"/>
          </p:cNvGraphicFramePr>
          <p:nvPr>
            <p:extLst>
              <p:ext uri="{D42A27DB-BD31-4B8C-83A1-F6EECF244321}">
                <p14:modId xmlns:p14="http://schemas.microsoft.com/office/powerpoint/2010/main" val="3868786393"/>
              </p:ext>
            </p:extLst>
          </p:nvPr>
        </p:nvGraphicFramePr>
        <p:xfrm>
          <a:off x="529591" y="1923979"/>
          <a:ext cx="8462009" cy="3832165"/>
        </p:xfrm>
        <a:graphic>
          <a:graphicData uri="http://schemas.openxmlformats.org/drawingml/2006/table">
            <a:tbl>
              <a:tblPr/>
              <a:tblGrid>
                <a:gridCol w="1118528"/>
                <a:gridCol w="386499"/>
                <a:gridCol w="386499"/>
                <a:gridCol w="386499"/>
                <a:gridCol w="386499"/>
                <a:gridCol w="386499"/>
                <a:gridCol w="386499"/>
                <a:gridCol w="386499"/>
                <a:gridCol w="386499"/>
                <a:gridCol w="386499"/>
                <a:gridCol w="386499"/>
                <a:gridCol w="386499"/>
                <a:gridCol w="386499"/>
                <a:gridCol w="386499"/>
                <a:gridCol w="386499"/>
                <a:gridCol w="386499"/>
                <a:gridCol w="386499"/>
                <a:gridCol w="386499"/>
                <a:gridCol w="386499"/>
                <a:gridCol w="386499"/>
              </a:tblGrid>
              <a:tr h="432121">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smtClean="0">
                          <a:solidFill>
                            <a:srgbClr val="FFFFFF"/>
                          </a:solidFill>
                          <a:latin typeface="Times New Roman" panose="02020603050405020304" pitchFamily="18" charset="0"/>
                          <a:ea typeface="Times New Roman"/>
                          <a:cs typeface="Times New Roman" panose="02020603050405020304" pitchFamily="18" charset="0"/>
                        </a:rPr>
                        <a:t>Time</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28575" cap="flat" cmpd="sng" algn="ctr">
                      <a:noFill/>
                      <a:prstDash val="solid"/>
                      <a:round/>
                      <a:headEnd type="none" w="med" len="med"/>
                      <a:tailEnd type="none" w="med" len="me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2</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3</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4</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5</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6</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7</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8</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9</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10</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11</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12</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13</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14</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15</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a:solidFill>
                            <a:srgbClr val="FFFFFF"/>
                          </a:solidFill>
                          <a:latin typeface="Times New Roman" panose="02020603050405020304" pitchFamily="18" charset="0"/>
                          <a:ea typeface="Times New Roman"/>
                          <a:cs typeface="Times New Roman" panose="02020603050405020304" pitchFamily="18" charset="0"/>
                        </a:rPr>
                        <a:t>16</a:t>
                      </a:r>
                      <a:endParaRPr lang="en-US" sz="160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a:solidFill>
                            <a:srgbClr val="FFFFFF"/>
                          </a:solidFill>
                          <a:latin typeface="Times New Roman" panose="02020603050405020304" pitchFamily="18" charset="0"/>
                          <a:ea typeface="Times New Roman"/>
                          <a:cs typeface="Times New Roman" panose="02020603050405020304" pitchFamily="18" charset="0"/>
                        </a:rPr>
                        <a:t>17</a:t>
                      </a:r>
                      <a:endParaRPr lang="en-US" sz="160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18</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p>
                      <a:pPr algn="ctr">
                        <a:lnSpc>
                          <a:spcPct val="115000"/>
                        </a:lnSpc>
                        <a:spcAft>
                          <a:spcPts val="0"/>
                        </a:spcAft>
                      </a:pP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r>
              <a:tr h="163179">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r>
                        <a:rPr kumimoji="0" lang="en-US" sz="1200" b="1" kern="1200" dirty="0" smtClean="0">
                          <a:solidFill>
                            <a:srgbClr val="000000"/>
                          </a:solidFill>
                          <a:latin typeface="Times New Roman" panose="02020603050405020304" pitchFamily="18" charset="0"/>
                          <a:ea typeface="Times New Roman"/>
                          <a:cs typeface="Times New Roman" panose="02020603050405020304" pitchFamily="18" charset="0"/>
                        </a:rPr>
                        <a:t>A</a:t>
                      </a: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kumimoji="0" lang="en-US" sz="1200" b="1" kern="1200" dirty="0" smtClean="0">
                          <a:solidFill>
                            <a:srgbClr val="000000"/>
                          </a:solidFill>
                          <a:latin typeface="Times New Roman" panose="02020603050405020304" pitchFamily="18" charset="0"/>
                          <a:ea typeface="Times New Roman"/>
                          <a:cs typeface="Times New Roman" panose="02020603050405020304" pitchFamily="18" charset="0"/>
                        </a:rPr>
                        <a:t>C</a:t>
                      </a: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rtl="0" eaLnBrk="1" latinLnBrk="0" hangingPunct="1">
                        <a:lnSpc>
                          <a:spcPct val="115000"/>
                        </a:lnSpc>
                        <a:spcAft>
                          <a:spcPts val="0"/>
                        </a:spcAft>
                      </a:pPr>
                      <a:r>
                        <a:rPr kumimoji="0" lang="en-US" sz="1200" b="1" kern="1200" dirty="0" smtClean="0">
                          <a:solidFill>
                            <a:srgbClr val="000000"/>
                          </a:solidFill>
                          <a:latin typeface="Times New Roman" panose="02020603050405020304" pitchFamily="18" charset="0"/>
                          <a:ea typeface="Times New Roman"/>
                          <a:cs typeface="Times New Roman" panose="02020603050405020304" pitchFamily="18" charset="0"/>
                        </a:rPr>
                        <a:t>I</a:t>
                      </a: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rtl="0" eaLnBrk="1" latinLnBrk="0" hangingPunct="1">
                        <a:lnSpc>
                          <a:spcPct val="115000"/>
                        </a:lnSpc>
                        <a:spcAft>
                          <a:spcPts val="0"/>
                        </a:spcAft>
                      </a:pPr>
                      <a:r>
                        <a:rPr kumimoji="0" lang="en-US" sz="1200" b="1" kern="1200" dirty="0" smtClean="0">
                          <a:solidFill>
                            <a:srgbClr val="000000"/>
                          </a:solidFill>
                          <a:latin typeface="Times New Roman" panose="02020603050405020304" pitchFamily="18" charset="0"/>
                          <a:ea typeface="Times New Roman"/>
                          <a:cs typeface="Times New Roman" panose="02020603050405020304" pitchFamily="18" charset="0"/>
                        </a:rPr>
                        <a:t>J</a:t>
                      </a: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r>
                        <a:rPr kumimoji="0" lang="en-US" sz="1200" b="1" kern="1200" dirty="0" smtClean="0">
                          <a:solidFill>
                            <a:srgbClr val="000000"/>
                          </a:solidFill>
                          <a:latin typeface="Times New Roman" panose="02020603050405020304" pitchFamily="18" charset="0"/>
                          <a:ea typeface="Times New Roman"/>
                          <a:cs typeface="Times New Roman" panose="02020603050405020304" pitchFamily="18" charset="0"/>
                        </a:rPr>
                        <a:t>K</a:t>
                      </a: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 </a:t>
                      </a: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 </a:t>
                      </a: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r>
                        <a:rPr lang="en-US" sz="1200" b="1" dirty="0">
                          <a:solidFill>
                            <a:srgbClr val="000000"/>
                          </a:solidFill>
                          <a:latin typeface="Times New Roman" panose="02020603050405020304" pitchFamily="18" charset="0"/>
                          <a:ea typeface="Times New Roman"/>
                          <a:cs typeface="Times New Roman" panose="02020603050405020304" pitchFamily="18" charset="0"/>
                        </a:rPr>
                        <a:t> </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 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3 </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3 </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 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 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3 </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 </a:t>
                      </a: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4</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4</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5</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5</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5</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D</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E</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dirty="0" smtClean="0">
                          <a:latin typeface="Times New Roman" panose="02020603050405020304" pitchFamily="18" charset="0"/>
                          <a:ea typeface="Calibri"/>
                          <a:cs typeface="Times New Roman" panose="02020603050405020304" pitchFamily="18" charset="0"/>
                        </a:rPr>
                        <a:t>4</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dirty="0" smtClean="0">
                          <a:latin typeface="Times New Roman" panose="02020603050405020304" pitchFamily="18" charset="0"/>
                          <a:ea typeface="Calibri"/>
                          <a:cs typeface="Times New Roman" panose="02020603050405020304" pitchFamily="18" charset="0"/>
                        </a:rPr>
                        <a:t>4</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dirty="0" smtClean="0">
                          <a:latin typeface="Times New Roman" panose="02020603050405020304" pitchFamily="18" charset="0"/>
                          <a:ea typeface="Calibri"/>
                          <a:cs typeface="Times New Roman" panose="02020603050405020304" pitchFamily="18" charset="0"/>
                        </a:rPr>
                        <a:t>2</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dirty="0" smtClean="0">
                          <a:latin typeface="Times New Roman" panose="02020603050405020304" pitchFamily="18" charset="0"/>
                          <a:ea typeface="Calibri"/>
                          <a:cs typeface="Times New Roman" panose="02020603050405020304" pitchFamily="18" charset="0"/>
                        </a:rPr>
                        <a:t>2</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dirty="0" smtClean="0">
                          <a:latin typeface="Times New Roman" panose="02020603050405020304" pitchFamily="18" charset="0"/>
                          <a:ea typeface="Calibri"/>
                          <a:cs typeface="Times New Roman" panose="02020603050405020304" pitchFamily="18" charset="0"/>
                        </a:rPr>
                        <a:t>2</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F</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a:solidFill>
                            <a:srgbClr val="000000"/>
                          </a:solidFill>
                          <a:latin typeface="Times New Roman" panose="02020603050405020304" pitchFamily="18" charset="0"/>
                          <a:ea typeface="Times New Roman"/>
                          <a:cs typeface="Times New Roman" panose="02020603050405020304" pitchFamily="18" charset="0"/>
                        </a:rPr>
                        <a:t> </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a:solidFill>
                            <a:srgbClr val="000000"/>
                          </a:solidFill>
                          <a:latin typeface="Times New Roman" panose="02020603050405020304" pitchFamily="18" charset="0"/>
                          <a:ea typeface="Times New Roman"/>
                          <a:cs typeface="Times New Roman" panose="02020603050405020304" pitchFamily="18" charset="0"/>
                        </a:rPr>
                        <a:t> </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a:solidFill>
                            <a:srgbClr val="000000"/>
                          </a:solidFill>
                          <a:latin typeface="Times New Roman" panose="02020603050405020304" pitchFamily="18" charset="0"/>
                          <a:ea typeface="Times New Roman"/>
                          <a:cs typeface="Times New Roman" panose="02020603050405020304" pitchFamily="18" charset="0"/>
                        </a:rPr>
                        <a:t> </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a:solidFill>
                            <a:srgbClr val="000000"/>
                          </a:solidFill>
                          <a:latin typeface="Times New Roman" panose="02020603050405020304" pitchFamily="18" charset="0"/>
                          <a:ea typeface="Times New Roman"/>
                          <a:cs typeface="Times New Roman" panose="02020603050405020304" pitchFamily="18" charset="0"/>
                        </a:rPr>
                        <a:t> </a:t>
                      </a: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1</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1</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1</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B</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G</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indent="0" algn="ctr" defTabSz="914400" rtl="0" eaLnBrk="1" fontAlgn="auto" latinLnBrk="0" hangingPunct="1">
                        <a:lnSpc>
                          <a:spcPct val="115000"/>
                        </a:lnSpc>
                        <a:spcBef>
                          <a:spcPts val="0"/>
                        </a:spcBef>
                        <a:spcAft>
                          <a:spcPts val="0"/>
                        </a:spcAft>
                        <a:buClrTx/>
                        <a:buSzTx/>
                        <a:buFontTx/>
                        <a:buNone/>
                        <a:tabLst/>
                        <a:defRPr/>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H</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3</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3</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3</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3</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21757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0000CC"/>
                          </a:solidFill>
                          <a:latin typeface="Times New Roman" panose="02020603050405020304" pitchFamily="18" charset="0"/>
                          <a:ea typeface="Times New Roman"/>
                          <a:cs typeface="Times New Roman" panose="02020603050405020304" pitchFamily="18" charset="0"/>
                        </a:rPr>
                        <a:t>R</a:t>
                      </a:r>
                      <a:endParaRPr lang="en-US" sz="16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a:solidFill>
                            <a:srgbClr val="0000CC"/>
                          </a:solidFill>
                          <a:latin typeface="Times New Roman" panose="02020603050405020304" pitchFamily="18" charset="0"/>
                          <a:ea typeface="Times New Roman"/>
                          <a:cs typeface="Times New Roman" panose="02020603050405020304" pitchFamily="18" charset="0"/>
                        </a:rPr>
                        <a:t>5</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a:solidFill>
                            <a:srgbClr val="0000CC"/>
                          </a:solidFill>
                          <a:latin typeface="Times New Roman" panose="02020603050405020304" pitchFamily="18" charset="0"/>
                          <a:ea typeface="Times New Roman"/>
                          <a:cs typeface="Times New Roman" panose="02020603050405020304" pitchFamily="18" charset="0"/>
                        </a:rPr>
                        <a:t>5</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a:solidFill>
                            <a:srgbClr val="0000CC"/>
                          </a:solidFill>
                          <a:latin typeface="Times New Roman" panose="02020603050405020304" pitchFamily="18" charset="0"/>
                          <a:ea typeface="Times New Roman"/>
                          <a:cs typeface="Times New Roman" panose="02020603050405020304" pitchFamily="18" charset="0"/>
                        </a:rPr>
                        <a:t>5</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a:solidFill>
                            <a:srgbClr val="0000CC"/>
                          </a:solidFill>
                          <a:latin typeface="Times New Roman" panose="02020603050405020304" pitchFamily="18" charset="0"/>
                          <a:ea typeface="Times New Roman"/>
                          <a:cs typeface="Times New Roman" panose="02020603050405020304" pitchFamily="18" charset="0"/>
                        </a:rPr>
                        <a:t>9</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a:solidFill>
                            <a:srgbClr val="0000CC"/>
                          </a:solidFill>
                          <a:latin typeface="Times New Roman" panose="02020603050405020304" pitchFamily="18" charset="0"/>
                          <a:ea typeface="Times New Roman"/>
                          <a:cs typeface="Times New Roman" panose="02020603050405020304" pitchFamily="18" charset="0"/>
                        </a:rPr>
                        <a:t>9</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9</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9</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9</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6</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3</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5</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5</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5</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a:solidFill>
                            <a:srgbClr val="0000CC"/>
                          </a:solidFill>
                          <a:latin typeface="Times New Roman" panose="02020603050405020304" pitchFamily="18" charset="0"/>
                          <a:ea typeface="Times New Roman"/>
                          <a:cs typeface="Times New Roman" panose="02020603050405020304" pitchFamily="18" charset="0"/>
                        </a:rPr>
                        <a:t>6</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a:solidFill>
                            <a:srgbClr val="0000CC"/>
                          </a:solidFill>
                          <a:latin typeface="Times New Roman" panose="02020603050405020304" pitchFamily="18" charset="0"/>
                          <a:ea typeface="Times New Roman"/>
                          <a:cs typeface="Times New Roman" panose="02020603050405020304" pitchFamily="18" charset="0"/>
                        </a:rPr>
                        <a:t>6</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5</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5</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5</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21757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0000CC"/>
                          </a:solidFill>
                          <a:latin typeface="Times New Roman" panose="02020603050405020304" pitchFamily="18" charset="0"/>
                          <a:ea typeface="Times New Roman"/>
                          <a:cs typeface="Times New Roman" panose="02020603050405020304" pitchFamily="18" charset="0"/>
                        </a:rPr>
                        <a:t>R</a:t>
                      </a:r>
                      <a:r>
                        <a:rPr lang="en-US" sz="1600" b="1" baseline="30000" dirty="0">
                          <a:solidFill>
                            <a:srgbClr val="0000CC"/>
                          </a:solidFill>
                          <a:latin typeface="Times New Roman" panose="02020603050405020304" pitchFamily="18" charset="0"/>
                          <a:ea typeface="Times New Roman"/>
                          <a:cs typeface="Times New Roman" panose="02020603050405020304" pitchFamily="18" charset="0"/>
                        </a:rPr>
                        <a:t>2</a:t>
                      </a:r>
                      <a:endParaRPr lang="en-US" sz="16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a:solidFill>
                            <a:srgbClr val="0000CC"/>
                          </a:solidFill>
                          <a:latin typeface="Times New Roman" panose="02020603050405020304" pitchFamily="18" charset="0"/>
                          <a:ea typeface="Times New Roman"/>
                          <a:cs typeface="Times New Roman" panose="02020603050405020304" pitchFamily="18" charset="0"/>
                        </a:rPr>
                        <a:t>25</a:t>
                      </a: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25</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25</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81</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81</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81</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81</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81</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36</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9</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25</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25</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25</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36</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36</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25</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25</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25</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81310">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1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1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1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225013100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52" name="TextBox 9"/>
          <p:cNvSpPr txBox="1">
            <a:spLocks noChangeArrowheads="1"/>
          </p:cNvSpPr>
          <p:nvPr/>
        </p:nvSpPr>
        <p:spPr bwMode="auto">
          <a:xfrm>
            <a:off x="495300" y="5997586"/>
            <a:ext cx="5971232" cy="442429"/>
          </a:xfrm>
          <a:prstGeom prst="rect">
            <a:avLst/>
          </a:prstGeom>
          <a:solidFill>
            <a:srgbClr val="0D078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just"/>
            <a:r>
              <a:rPr lang="en-US" sz="2275" b="1" i="1" dirty="0">
                <a:solidFill>
                  <a:schemeClr val="bg1"/>
                </a:solidFill>
                <a:latin typeface="Times New Roman" panose="02020603050405020304" pitchFamily="18" charset="0"/>
                <a:cs typeface="Times New Roman" panose="02020603050405020304" pitchFamily="18" charset="0"/>
              </a:rPr>
              <a:t>Delay activity “H” </a:t>
            </a:r>
            <a:r>
              <a:rPr lang="en-US" sz="2275" b="1" i="1" u="sng" dirty="0">
                <a:solidFill>
                  <a:schemeClr val="bg1"/>
                </a:solidFill>
                <a:latin typeface="Times New Roman" panose="02020603050405020304" pitchFamily="18" charset="0"/>
                <a:cs typeface="Times New Roman" panose="02020603050405020304" pitchFamily="18" charset="0"/>
              </a:rPr>
              <a:t>2</a:t>
            </a:r>
            <a:r>
              <a:rPr lang="en-US" sz="2275" b="1" i="1" dirty="0">
                <a:solidFill>
                  <a:schemeClr val="bg1"/>
                </a:solidFill>
                <a:latin typeface="Times New Roman" panose="02020603050405020304" pitchFamily="18" charset="0"/>
                <a:cs typeface="Times New Roman" panose="02020603050405020304" pitchFamily="18" charset="0"/>
              </a:rPr>
              <a:t> periods </a:t>
            </a:r>
            <a:r>
              <a:rPr lang="en-US" sz="2275" b="1" i="1" dirty="0">
                <a:solidFill>
                  <a:schemeClr val="bg1"/>
                </a:solidFill>
                <a:latin typeface="Times New Roman" panose="02020603050405020304" pitchFamily="18" charset="0"/>
                <a:cs typeface="Times New Roman" panose="02020603050405020304" pitchFamily="18" charset="0"/>
                <a:sym typeface="Symbol" pitchFamily="18" charset="2"/>
              </a:rPr>
              <a:t> </a:t>
            </a:r>
            <a:r>
              <a:rPr lang="en-US" sz="2275" b="1" i="1" dirty="0">
                <a:solidFill>
                  <a:schemeClr val="bg1"/>
                </a:solidFill>
                <a:latin typeface="Times New Roman" pitchFamily="18" charset="0"/>
                <a:cs typeface="Times New Roman" pitchFamily="18" charset="0"/>
              </a:rPr>
              <a:t> R</a:t>
            </a:r>
            <a:r>
              <a:rPr lang="en-US" sz="2275" b="1" i="1" baseline="30000" dirty="0">
                <a:solidFill>
                  <a:schemeClr val="bg1"/>
                </a:solidFill>
                <a:latin typeface="Times New Roman" pitchFamily="18" charset="0"/>
                <a:cs typeface="Times New Roman" pitchFamily="18" charset="0"/>
              </a:rPr>
              <a:t>2 </a:t>
            </a:r>
            <a:r>
              <a:rPr lang="en-US" sz="2275" b="1" i="1" dirty="0">
                <a:solidFill>
                  <a:schemeClr val="bg1"/>
                </a:solidFill>
                <a:latin typeface="Times New Roman" pitchFamily="18" charset="0"/>
                <a:cs typeface="Times New Roman" pitchFamily="18" charset="0"/>
              </a:rPr>
              <a:t>= 755</a:t>
            </a:r>
          </a:p>
        </p:txBody>
      </p:sp>
      <p:graphicFrame>
        <p:nvGraphicFramePr>
          <p:cNvPr id="8" name="Table 7"/>
          <p:cNvGraphicFramePr>
            <a:graphicFrameLocks noGrp="1"/>
          </p:cNvGraphicFramePr>
          <p:nvPr>
            <p:extLst>
              <p:ext uri="{D42A27DB-BD31-4B8C-83A1-F6EECF244321}">
                <p14:modId xmlns:p14="http://schemas.microsoft.com/office/powerpoint/2010/main" val="98359391"/>
              </p:ext>
            </p:extLst>
          </p:nvPr>
        </p:nvGraphicFramePr>
        <p:xfrm>
          <a:off x="529591" y="1923979"/>
          <a:ext cx="8462009" cy="3832165"/>
        </p:xfrm>
        <a:graphic>
          <a:graphicData uri="http://schemas.openxmlformats.org/drawingml/2006/table">
            <a:tbl>
              <a:tblPr/>
              <a:tblGrid>
                <a:gridCol w="1118528"/>
                <a:gridCol w="386499"/>
                <a:gridCol w="386499"/>
                <a:gridCol w="386499"/>
                <a:gridCol w="386499"/>
                <a:gridCol w="386499"/>
                <a:gridCol w="386499"/>
                <a:gridCol w="386499"/>
                <a:gridCol w="386499"/>
                <a:gridCol w="386499"/>
                <a:gridCol w="386499"/>
                <a:gridCol w="386499"/>
                <a:gridCol w="386499"/>
                <a:gridCol w="386499"/>
                <a:gridCol w="386499"/>
                <a:gridCol w="386499"/>
                <a:gridCol w="386499"/>
                <a:gridCol w="386499"/>
                <a:gridCol w="386499"/>
                <a:gridCol w="386499"/>
              </a:tblGrid>
              <a:tr h="432121">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smtClean="0">
                          <a:solidFill>
                            <a:srgbClr val="FFFFFF"/>
                          </a:solidFill>
                          <a:latin typeface="Times New Roman" panose="02020603050405020304" pitchFamily="18" charset="0"/>
                          <a:ea typeface="Times New Roman"/>
                          <a:cs typeface="Times New Roman" panose="02020603050405020304" pitchFamily="18" charset="0"/>
                        </a:rPr>
                        <a:t>Time</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28575" cap="flat" cmpd="sng" algn="ctr">
                      <a:noFill/>
                      <a:prstDash val="solid"/>
                      <a:round/>
                      <a:headEnd type="none" w="med" len="med"/>
                      <a:tailEnd type="none" w="med" len="me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2</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3</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4</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5</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6</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7</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8</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9</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10</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11</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12</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13</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14</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15</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a:solidFill>
                            <a:srgbClr val="FFFFFF"/>
                          </a:solidFill>
                          <a:latin typeface="Times New Roman" panose="02020603050405020304" pitchFamily="18" charset="0"/>
                          <a:ea typeface="Times New Roman"/>
                          <a:cs typeface="Times New Roman" panose="02020603050405020304" pitchFamily="18" charset="0"/>
                        </a:rPr>
                        <a:t>16</a:t>
                      </a:r>
                      <a:endParaRPr lang="en-US" sz="160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a:solidFill>
                            <a:srgbClr val="FFFFFF"/>
                          </a:solidFill>
                          <a:latin typeface="Times New Roman" panose="02020603050405020304" pitchFamily="18" charset="0"/>
                          <a:ea typeface="Times New Roman"/>
                          <a:cs typeface="Times New Roman" panose="02020603050405020304" pitchFamily="18" charset="0"/>
                        </a:rPr>
                        <a:t>17</a:t>
                      </a:r>
                      <a:endParaRPr lang="en-US" sz="160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18</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p>
                      <a:pPr algn="ctr">
                        <a:lnSpc>
                          <a:spcPct val="115000"/>
                        </a:lnSpc>
                        <a:spcAft>
                          <a:spcPts val="0"/>
                        </a:spcAft>
                      </a:pP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r>
              <a:tr h="163179">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r>
                        <a:rPr kumimoji="0" lang="en-US" sz="1200" b="1" kern="1200" dirty="0" smtClean="0">
                          <a:solidFill>
                            <a:srgbClr val="000000"/>
                          </a:solidFill>
                          <a:latin typeface="Times New Roman" panose="02020603050405020304" pitchFamily="18" charset="0"/>
                          <a:ea typeface="Times New Roman"/>
                          <a:cs typeface="Times New Roman" panose="02020603050405020304" pitchFamily="18" charset="0"/>
                        </a:rPr>
                        <a:t>A</a:t>
                      </a: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kumimoji="0" lang="en-US" sz="1200" b="1" kern="1200" dirty="0" smtClean="0">
                          <a:solidFill>
                            <a:srgbClr val="000000"/>
                          </a:solidFill>
                          <a:latin typeface="Times New Roman" panose="02020603050405020304" pitchFamily="18" charset="0"/>
                          <a:ea typeface="Times New Roman"/>
                          <a:cs typeface="Times New Roman" panose="02020603050405020304" pitchFamily="18" charset="0"/>
                        </a:rPr>
                        <a:t>C</a:t>
                      </a: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rtl="0" eaLnBrk="1" latinLnBrk="0" hangingPunct="1">
                        <a:lnSpc>
                          <a:spcPct val="115000"/>
                        </a:lnSpc>
                        <a:spcAft>
                          <a:spcPts val="0"/>
                        </a:spcAft>
                      </a:pPr>
                      <a:r>
                        <a:rPr kumimoji="0" lang="en-US" sz="1200" b="1" kern="1200" dirty="0" smtClean="0">
                          <a:solidFill>
                            <a:srgbClr val="000000"/>
                          </a:solidFill>
                          <a:latin typeface="Times New Roman" panose="02020603050405020304" pitchFamily="18" charset="0"/>
                          <a:ea typeface="Times New Roman"/>
                          <a:cs typeface="Times New Roman" panose="02020603050405020304" pitchFamily="18" charset="0"/>
                        </a:rPr>
                        <a:t>I</a:t>
                      </a: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rtl="0" eaLnBrk="1" latinLnBrk="0" hangingPunct="1">
                        <a:lnSpc>
                          <a:spcPct val="115000"/>
                        </a:lnSpc>
                        <a:spcAft>
                          <a:spcPts val="0"/>
                        </a:spcAft>
                      </a:pPr>
                      <a:r>
                        <a:rPr kumimoji="0" lang="en-US" sz="1200" b="1" kern="1200" dirty="0" smtClean="0">
                          <a:solidFill>
                            <a:srgbClr val="000000"/>
                          </a:solidFill>
                          <a:latin typeface="Times New Roman" panose="02020603050405020304" pitchFamily="18" charset="0"/>
                          <a:ea typeface="Times New Roman"/>
                          <a:cs typeface="Times New Roman" panose="02020603050405020304" pitchFamily="18" charset="0"/>
                        </a:rPr>
                        <a:t>J</a:t>
                      </a: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r>
                        <a:rPr kumimoji="0" lang="en-US" sz="1200" b="1" kern="1200" dirty="0" smtClean="0">
                          <a:solidFill>
                            <a:srgbClr val="000000"/>
                          </a:solidFill>
                          <a:latin typeface="Times New Roman" panose="02020603050405020304" pitchFamily="18" charset="0"/>
                          <a:ea typeface="Times New Roman"/>
                          <a:cs typeface="Times New Roman" panose="02020603050405020304" pitchFamily="18" charset="0"/>
                        </a:rPr>
                        <a:t>K</a:t>
                      </a: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 </a:t>
                      </a: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 </a:t>
                      </a: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r>
                        <a:rPr lang="en-US" sz="1200" b="1" dirty="0">
                          <a:solidFill>
                            <a:srgbClr val="000000"/>
                          </a:solidFill>
                          <a:latin typeface="Times New Roman" panose="02020603050405020304" pitchFamily="18" charset="0"/>
                          <a:ea typeface="Times New Roman"/>
                          <a:cs typeface="Times New Roman" panose="02020603050405020304" pitchFamily="18" charset="0"/>
                        </a:rPr>
                        <a:t> </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 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3 </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3 </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 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 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3 </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 </a:t>
                      </a: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4</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4</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5</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5</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5</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D</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E</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dirty="0" smtClean="0">
                          <a:latin typeface="Times New Roman" panose="02020603050405020304" pitchFamily="18" charset="0"/>
                          <a:ea typeface="Calibri"/>
                          <a:cs typeface="Times New Roman" panose="02020603050405020304" pitchFamily="18" charset="0"/>
                        </a:rPr>
                        <a:t>4</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dirty="0" smtClean="0">
                          <a:latin typeface="Times New Roman" panose="02020603050405020304" pitchFamily="18" charset="0"/>
                          <a:ea typeface="Calibri"/>
                          <a:cs typeface="Times New Roman" panose="02020603050405020304" pitchFamily="18" charset="0"/>
                        </a:rPr>
                        <a:t>4</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dirty="0" smtClean="0">
                          <a:latin typeface="Times New Roman" panose="02020603050405020304" pitchFamily="18" charset="0"/>
                          <a:ea typeface="Calibri"/>
                          <a:cs typeface="Times New Roman" panose="02020603050405020304" pitchFamily="18" charset="0"/>
                        </a:rPr>
                        <a:t>2</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dirty="0" smtClean="0">
                          <a:latin typeface="Times New Roman" panose="02020603050405020304" pitchFamily="18" charset="0"/>
                          <a:ea typeface="Calibri"/>
                          <a:cs typeface="Times New Roman" panose="02020603050405020304" pitchFamily="18" charset="0"/>
                        </a:rPr>
                        <a:t>2</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dirty="0" smtClean="0">
                          <a:latin typeface="Times New Roman" panose="02020603050405020304" pitchFamily="18" charset="0"/>
                          <a:ea typeface="Calibri"/>
                          <a:cs typeface="Times New Roman" panose="02020603050405020304" pitchFamily="18" charset="0"/>
                        </a:rPr>
                        <a:t>2</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F</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a:solidFill>
                            <a:srgbClr val="000000"/>
                          </a:solidFill>
                          <a:latin typeface="Times New Roman" panose="02020603050405020304" pitchFamily="18" charset="0"/>
                          <a:ea typeface="Times New Roman"/>
                          <a:cs typeface="Times New Roman" panose="02020603050405020304" pitchFamily="18" charset="0"/>
                        </a:rPr>
                        <a:t> </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a:solidFill>
                            <a:srgbClr val="000000"/>
                          </a:solidFill>
                          <a:latin typeface="Times New Roman" panose="02020603050405020304" pitchFamily="18" charset="0"/>
                          <a:ea typeface="Times New Roman"/>
                          <a:cs typeface="Times New Roman" panose="02020603050405020304" pitchFamily="18" charset="0"/>
                        </a:rPr>
                        <a:t> </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a:solidFill>
                            <a:srgbClr val="000000"/>
                          </a:solidFill>
                          <a:latin typeface="Times New Roman" panose="02020603050405020304" pitchFamily="18" charset="0"/>
                          <a:ea typeface="Times New Roman"/>
                          <a:cs typeface="Times New Roman" panose="02020603050405020304" pitchFamily="18" charset="0"/>
                        </a:rPr>
                        <a:t> </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a:solidFill>
                            <a:srgbClr val="000000"/>
                          </a:solidFill>
                          <a:latin typeface="Times New Roman" panose="02020603050405020304" pitchFamily="18" charset="0"/>
                          <a:ea typeface="Times New Roman"/>
                          <a:cs typeface="Times New Roman" panose="02020603050405020304" pitchFamily="18" charset="0"/>
                        </a:rPr>
                        <a:t> </a:t>
                      </a: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1</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1</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1</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B</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G</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indent="0" algn="ctr" defTabSz="914400" rtl="0" eaLnBrk="1" fontAlgn="auto" latinLnBrk="0" hangingPunct="1">
                        <a:lnSpc>
                          <a:spcPct val="115000"/>
                        </a:lnSpc>
                        <a:spcBef>
                          <a:spcPts val="0"/>
                        </a:spcBef>
                        <a:spcAft>
                          <a:spcPts val="0"/>
                        </a:spcAft>
                        <a:buClrTx/>
                        <a:buSzTx/>
                        <a:buFontTx/>
                        <a:buNone/>
                        <a:tabLst/>
                        <a:defRPr/>
                      </a:pPr>
                      <a:endPar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indent="0" algn="ctr" defTabSz="914400" rtl="0" eaLnBrk="1" fontAlgn="auto" latinLnBrk="0" hangingPunct="1">
                        <a:lnSpc>
                          <a:spcPct val="115000"/>
                        </a:lnSpc>
                        <a:spcBef>
                          <a:spcPts val="0"/>
                        </a:spcBef>
                        <a:spcAft>
                          <a:spcPts val="0"/>
                        </a:spcAft>
                        <a:buClrTx/>
                        <a:buSzTx/>
                        <a:buFontTx/>
                        <a:buNone/>
                        <a:tabLst/>
                        <a:defRPr/>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H</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3</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3</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3</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3</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21757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0000CC"/>
                          </a:solidFill>
                          <a:latin typeface="Times New Roman" panose="02020603050405020304" pitchFamily="18" charset="0"/>
                          <a:ea typeface="Times New Roman"/>
                          <a:cs typeface="Times New Roman" panose="02020603050405020304" pitchFamily="18" charset="0"/>
                        </a:rPr>
                        <a:t>R</a:t>
                      </a:r>
                      <a:endParaRPr lang="en-US" sz="16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a:solidFill>
                            <a:srgbClr val="0000CC"/>
                          </a:solidFill>
                          <a:latin typeface="Times New Roman" panose="02020603050405020304" pitchFamily="18" charset="0"/>
                          <a:ea typeface="Times New Roman"/>
                          <a:cs typeface="Times New Roman" panose="02020603050405020304" pitchFamily="18" charset="0"/>
                        </a:rPr>
                        <a:t>5</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a:solidFill>
                            <a:srgbClr val="0000CC"/>
                          </a:solidFill>
                          <a:latin typeface="Times New Roman" panose="02020603050405020304" pitchFamily="18" charset="0"/>
                          <a:ea typeface="Times New Roman"/>
                          <a:cs typeface="Times New Roman" panose="02020603050405020304" pitchFamily="18" charset="0"/>
                        </a:rPr>
                        <a:t>5</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a:solidFill>
                            <a:srgbClr val="0000CC"/>
                          </a:solidFill>
                          <a:latin typeface="Times New Roman" panose="02020603050405020304" pitchFamily="18" charset="0"/>
                          <a:ea typeface="Times New Roman"/>
                          <a:cs typeface="Times New Roman" panose="02020603050405020304" pitchFamily="18" charset="0"/>
                        </a:rPr>
                        <a:t>5</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a:solidFill>
                            <a:srgbClr val="0000CC"/>
                          </a:solidFill>
                          <a:latin typeface="Times New Roman" panose="02020603050405020304" pitchFamily="18" charset="0"/>
                          <a:ea typeface="Times New Roman"/>
                          <a:cs typeface="Times New Roman" panose="02020603050405020304" pitchFamily="18" charset="0"/>
                        </a:rPr>
                        <a:t>9</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a:solidFill>
                            <a:srgbClr val="0000CC"/>
                          </a:solidFill>
                          <a:latin typeface="Times New Roman" panose="02020603050405020304" pitchFamily="18" charset="0"/>
                          <a:ea typeface="Times New Roman"/>
                          <a:cs typeface="Times New Roman" panose="02020603050405020304" pitchFamily="18" charset="0"/>
                        </a:rPr>
                        <a:t>9</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9</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9</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9</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6</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3</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3</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5</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5</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a:solidFill>
                            <a:srgbClr val="0000CC"/>
                          </a:solidFill>
                          <a:latin typeface="Times New Roman" panose="02020603050405020304" pitchFamily="18" charset="0"/>
                          <a:ea typeface="Times New Roman"/>
                          <a:cs typeface="Times New Roman" panose="02020603050405020304" pitchFamily="18" charset="0"/>
                        </a:rPr>
                        <a:t>6</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a:solidFill>
                            <a:srgbClr val="0000CC"/>
                          </a:solidFill>
                          <a:latin typeface="Times New Roman" panose="02020603050405020304" pitchFamily="18" charset="0"/>
                          <a:ea typeface="Times New Roman"/>
                          <a:cs typeface="Times New Roman" panose="02020603050405020304" pitchFamily="18" charset="0"/>
                        </a:rPr>
                        <a:t>6</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7</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5</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5</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21757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0000CC"/>
                          </a:solidFill>
                          <a:latin typeface="Times New Roman" panose="02020603050405020304" pitchFamily="18" charset="0"/>
                          <a:ea typeface="Times New Roman"/>
                          <a:cs typeface="Times New Roman" panose="02020603050405020304" pitchFamily="18" charset="0"/>
                        </a:rPr>
                        <a:t>R</a:t>
                      </a:r>
                      <a:r>
                        <a:rPr lang="en-US" sz="1600" b="1" baseline="30000" dirty="0">
                          <a:solidFill>
                            <a:srgbClr val="0000CC"/>
                          </a:solidFill>
                          <a:latin typeface="Times New Roman" panose="02020603050405020304" pitchFamily="18" charset="0"/>
                          <a:ea typeface="Times New Roman"/>
                          <a:cs typeface="Times New Roman" panose="02020603050405020304" pitchFamily="18" charset="0"/>
                        </a:rPr>
                        <a:t>2</a:t>
                      </a:r>
                      <a:endParaRPr lang="en-US" sz="16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a:solidFill>
                            <a:srgbClr val="0000CC"/>
                          </a:solidFill>
                          <a:latin typeface="Times New Roman" panose="02020603050405020304" pitchFamily="18" charset="0"/>
                          <a:ea typeface="Times New Roman"/>
                          <a:cs typeface="Times New Roman" panose="02020603050405020304" pitchFamily="18" charset="0"/>
                        </a:rPr>
                        <a:t>25</a:t>
                      </a: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25</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25</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81</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81</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81</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81</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81</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36</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9</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9</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25</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25</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36</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36</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49</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25</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25</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81310">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1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1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1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9" name="Rectangle 2"/>
          <p:cNvSpPr>
            <a:spLocks noChangeArrowheads="1"/>
          </p:cNvSpPr>
          <p:nvPr/>
        </p:nvSpPr>
        <p:spPr bwMode="auto">
          <a:xfrm>
            <a:off x="529591" y="600266"/>
            <a:ext cx="7297935" cy="545954"/>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3250"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Application of Burgess Procedure</a:t>
            </a:r>
          </a:p>
        </p:txBody>
      </p:sp>
      <p:sp>
        <p:nvSpPr>
          <p:cNvPr id="12"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13"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14" name="TextBox 9"/>
          <p:cNvSpPr txBox="1">
            <a:spLocks noChangeArrowheads="1"/>
          </p:cNvSpPr>
          <p:nvPr/>
        </p:nvSpPr>
        <p:spPr bwMode="auto">
          <a:xfrm>
            <a:off x="529591" y="1404737"/>
            <a:ext cx="5014913" cy="392415"/>
          </a:xfrm>
          <a:prstGeom prst="rect">
            <a:avLst/>
          </a:prstGeom>
          <a:solidFill>
            <a:srgbClr val="7030A0"/>
          </a:solidFill>
          <a:ln w="9525">
            <a:noFill/>
            <a:miter lim="800000"/>
            <a:headEnd/>
            <a:tailEnd/>
          </a:ln>
        </p:spPr>
        <p:txBody>
          <a:bodyPr wrap="square">
            <a:spAutoFit/>
          </a:bodyPr>
          <a:lstStyle/>
          <a:p>
            <a:pPr algn="just"/>
            <a:r>
              <a:rPr lang="en-US" sz="1950" b="1" dirty="0">
                <a:solidFill>
                  <a:prstClr val="white"/>
                </a:solidFill>
                <a:latin typeface="Times New Roman" pitchFamily="18" charset="0"/>
                <a:cs typeface="Times New Roman" pitchFamily="18" charset="0"/>
              </a:rPr>
              <a:t>Start with Delay activity “H” </a:t>
            </a:r>
            <a:r>
              <a:rPr lang="en-US" sz="1950" b="1" u="sng" dirty="0" smtClean="0">
                <a:solidFill>
                  <a:prstClr val="white"/>
                </a:solidFill>
                <a:latin typeface="Times New Roman" pitchFamily="18" charset="0"/>
                <a:cs typeface="Times New Roman" pitchFamily="18" charset="0"/>
              </a:rPr>
              <a:t>two</a:t>
            </a:r>
            <a:r>
              <a:rPr lang="en-US" sz="1950" b="1" dirty="0" smtClean="0">
                <a:solidFill>
                  <a:prstClr val="white"/>
                </a:solidFill>
                <a:latin typeface="Times New Roman" pitchFamily="18" charset="0"/>
                <a:cs typeface="Times New Roman" pitchFamily="18" charset="0"/>
              </a:rPr>
              <a:t> periods</a:t>
            </a:r>
            <a:endParaRPr lang="en-US" sz="1950" b="1" dirty="0">
              <a:solidFill>
                <a:prstClr val="white"/>
              </a:solidFill>
              <a:latin typeface="Times New Roman" pitchFamily="18" charset="0"/>
              <a:cs typeface="Times New Roman" pitchFamily="18" charset="0"/>
            </a:endParaRPr>
          </a:p>
        </p:txBody>
      </p:sp>
    </p:spTree>
    <p:extLst>
      <p:ext uri="{BB962C8B-B14F-4D97-AF65-F5344CB8AC3E}">
        <p14:creationId xmlns:p14="http://schemas.microsoft.com/office/powerpoint/2010/main" val="422931712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699581" y="455862"/>
            <a:ext cx="6500813" cy="479822"/>
          </a:xfrm>
          <a:prstGeom prst="rect">
            <a:avLst/>
          </a:prstGeom>
          <a:solidFill>
            <a:srgbClr val="FFFF00"/>
          </a:solidFill>
          <a:ln w="9525">
            <a:solidFill>
              <a:sysClr val="windowText" lastClr="000000"/>
            </a:solidFill>
            <a:miter lim="800000"/>
            <a:headEnd/>
            <a:tailEnd/>
          </a:ln>
          <a:effectLst/>
          <a:scene3d>
            <a:camera prst="orthographicFront"/>
            <a:lightRig rig="threePt" dir="t"/>
          </a:scene3d>
          <a:sp3d>
            <a:bevelT w="165100" prst="coolSlant"/>
          </a:sp3d>
        </p:spPr>
        <p:txBody>
          <a:bodyPr lIns="0" tIns="0" rIns="0" bIns="0"/>
          <a:lstStyle/>
          <a:p>
            <a:pPr marL="309553" indent="-309553" defTabSz="742927" eaLnBrk="0" fontAlgn="base" hangingPunct="0">
              <a:spcBef>
                <a:spcPct val="20000"/>
              </a:spcBef>
              <a:spcAft>
                <a:spcPct val="0"/>
              </a:spcAft>
              <a:buClr>
                <a:srgbClr val="990000"/>
              </a:buClr>
              <a:buFont typeface="Webdings" pitchFamily="18" charset="2"/>
              <a:buChar char="&lt;"/>
              <a:defRPr/>
            </a:pPr>
            <a:r>
              <a:rPr lang="en-US" sz="3250" b="1" i="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Resource Allocation: Defined</a:t>
            </a:r>
          </a:p>
        </p:txBody>
      </p:sp>
      <p:sp>
        <p:nvSpPr>
          <p:cNvPr id="7" name="Rectangle 7"/>
          <p:cNvSpPr>
            <a:spLocks noChangeArrowheads="1"/>
          </p:cNvSpPr>
          <p:nvPr/>
        </p:nvSpPr>
        <p:spPr bwMode="auto">
          <a:xfrm>
            <a:off x="843379" y="1253518"/>
            <a:ext cx="8318375" cy="5156160"/>
          </a:xfrm>
          <a:prstGeom prst="rect">
            <a:avLst/>
          </a:prstGeom>
          <a:solidFill>
            <a:sysClr val="window" lastClr="FFFFFF"/>
          </a:solidFill>
          <a:ln w="9525">
            <a:solidFill>
              <a:sysClr val="windowText" lastClr="000000"/>
            </a:solidFill>
            <a:miter lim="800000"/>
            <a:headEnd/>
            <a:tailEnd/>
          </a:ln>
          <a:effectLst>
            <a:outerShdw dist="107763" dir="18900000" algn="ctr" rotWithShape="0">
              <a:srgbClr val="808080">
                <a:alpha val="50000"/>
              </a:srgbClr>
            </a:outerShdw>
          </a:effectLst>
        </p:spPr>
        <p:txBody>
          <a:bodyPr lIns="0" tIns="0" rIns="0" bIns="0"/>
          <a:lstStyle/>
          <a:p>
            <a:pPr marL="278598" indent="-278598" defTabSz="742927">
              <a:lnSpc>
                <a:spcPct val="110000"/>
              </a:lnSpc>
              <a:spcBef>
                <a:spcPts val="975"/>
              </a:spcBef>
              <a:buFont typeface="Wingdings" panose="05000000000000000000" pitchFamily="2" charset="2"/>
              <a:buChar char="q"/>
              <a:defRPr/>
            </a:pPr>
            <a:r>
              <a:rPr lang="en-US" sz="2400" b="1" i="1" kern="0" dirty="0" smtClean="0">
                <a:solidFill>
                  <a:srgbClr val="000099"/>
                </a:solidFill>
                <a:latin typeface="Times New Roman" panose="02020603050405020304" pitchFamily="18" charset="0"/>
                <a:cs typeface="Times New Roman" pitchFamily="18" charset="0"/>
              </a:rPr>
              <a:t> Resource </a:t>
            </a:r>
            <a:r>
              <a:rPr lang="en-US" sz="2400" b="1" i="1" kern="0" dirty="0">
                <a:solidFill>
                  <a:srgbClr val="000099"/>
                </a:solidFill>
                <a:latin typeface="Times New Roman" panose="02020603050405020304" pitchFamily="18" charset="0"/>
                <a:cs typeface="Times New Roman" pitchFamily="18" charset="0"/>
              </a:rPr>
              <a:t>allocation permits efficient use of physical assets</a:t>
            </a:r>
          </a:p>
          <a:p>
            <a:pPr marL="603629" lvl="1" indent="-232165" defTabSz="742927">
              <a:lnSpc>
                <a:spcPct val="110000"/>
              </a:lnSpc>
              <a:spcBef>
                <a:spcPts val="487"/>
              </a:spcBef>
              <a:buFont typeface="Arial" pitchFamily="34" charset="0"/>
              <a:buChar char="–"/>
              <a:defRPr/>
            </a:pPr>
            <a:r>
              <a:rPr lang="en-US" sz="2400" kern="0" dirty="0">
                <a:solidFill>
                  <a:prstClr val="black"/>
                </a:solidFill>
                <a:latin typeface="Times New Roman" pitchFamily="18" charset="0"/>
                <a:cs typeface="Times New Roman" pitchFamily="18" charset="0"/>
              </a:rPr>
              <a:t>Within a project, or across multiple projects</a:t>
            </a:r>
          </a:p>
          <a:p>
            <a:pPr marL="603629" lvl="1" indent="-232165" defTabSz="742927">
              <a:lnSpc>
                <a:spcPct val="110000"/>
              </a:lnSpc>
              <a:spcBef>
                <a:spcPts val="487"/>
              </a:spcBef>
              <a:buFont typeface="Arial" pitchFamily="34" charset="0"/>
              <a:buChar char="–"/>
              <a:defRPr/>
            </a:pPr>
            <a:r>
              <a:rPr lang="en-US" sz="2400" kern="0" dirty="0">
                <a:solidFill>
                  <a:prstClr val="black"/>
                </a:solidFill>
                <a:latin typeface="Times New Roman" pitchFamily="18" charset="0"/>
                <a:cs typeface="Times New Roman" pitchFamily="18" charset="0"/>
              </a:rPr>
              <a:t>Drives both the identification of resources, and timing of their application</a:t>
            </a:r>
          </a:p>
          <a:p>
            <a:pPr marL="278598" indent="-278598" defTabSz="742927">
              <a:lnSpc>
                <a:spcPct val="110000"/>
              </a:lnSpc>
              <a:spcBef>
                <a:spcPts val="975"/>
              </a:spcBef>
              <a:buFont typeface="Wingdings" panose="05000000000000000000" pitchFamily="2" charset="2"/>
              <a:buChar char="q"/>
              <a:defRPr/>
            </a:pPr>
            <a:r>
              <a:rPr lang="en-US" sz="2400" b="1" i="1" kern="0" dirty="0" smtClean="0">
                <a:solidFill>
                  <a:srgbClr val="000099"/>
                </a:solidFill>
                <a:latin typeface="Times New Roman" pitchFamily="18" charset="0"/>
                <a:cs typeface="Times New Roman" pitchFamily="18" charset="0"/>
              </a:rPr>
              <a:t> There </a:t>
            </a:r>
            <a:r>
              <a:rPr lang="en-US" sz="2400" b="1" i="1" kern="0" dirty="0">
                <a:solidFill>
                  <a:srgbClr val="000099"/>
                </a:solidFill>
                <a:latin typeface="Times New Roman" pitchFamily="18" charset="0"/>
                <a:cs typeface="Times New Roman" pitchFamily="18" charset="0"/>
              </a:rPr>
              <a:t>are generally two conditions for allocating resources:</a:t>
            </a:r>
          </a:p>
          <a:p>
            <a:pPr marL="603629" lvl="1" indent="-232165" defTabSz="742927" eaLnBrk="0" fontAlgn="base" hangingPunct="0">
              <a:lnSpc>
                <a:spcPct val="110000"/>
              </a:lnSpc>
              <a:spcBef>
                <a:spcPts val="487"/>
              </a:spcBef>
              <a:spcAft>
                <a:spcPct val="0"/>
              </a:spcAft>
              <a:buClr>
                <a:schemeClr val="tx1"/>
              </a:buClr>
              <a:buFont typeface="Arial" pitchFamily="34" charset="0"/>
              <a:buChar char="–"/>
            </a:pPr>
            <a:r>
              <a:rPr lang="en-US" sz="2400" b="1" i="1" kern="0" dirty="0">
                <a:solidFill>
                  <a:srgbClr val="FF0000"/>
                </a:solidFill>
                <a:latin typeface="Times New Roman" pitchFamily="18" charset="0"/>
                <a:cs typeface="Times New Roman" pitchFamily="18" charset="0"/>
              </a:rPr>
              <a:t>“Normal”  </a:t>
            </a:r>
            <a:r>
              <a:rPr lang="en-US" sz="2400" kern="0" dirty="0">
                <a:solidFill>
                  <a:prstClr val="black"/>
                </a:solidFill>
                <a:latin typeface="Times New Roman" pitchFamily="18" charset="0"/>
                <a:cs typeface="Times New Roman" pitchFamily="18" charset="0"/>
              </a:rPr>
              <a:t>Most likely task duration</a:t>
            </a:r>
          </a:p>
          <a:p>
            <a:pPr marL="603629" lvl="1" indent="-232165" defTabSz="742927" eaLnBrk="0" fontAlgn="base" hangingPunct="0">
              <a:lnSpc>
                <a:spcPct val="110000"/>
              </a:lnSpc>
              <a:spcBef>
                <a:spcPts val="487"/>
              </a:spcBef>
              <a:spcAft>
                <a:spcPct val="0"/>
              </a:spcAft>
              <a:buClr>
                <a:schemeClr val="tx1"/>
              </a:buClr>
              <a:buFont typeface="Arial" pitchFamily="34" charset="0"/>
              <a:buChar char="–"/>
            </a:pPr>
            <a:r>
              <a:rPr lang="en-US" sz="2400" b="1" i="1" kern="0" dirty="0">
                <a:solidFill>
                  <a:srgbClr val="FF0000"/>
                </a:solidFill>
                <a:latin typeface="Times New Roman" pitchFamily="18" charset="0"/>
                <a:cs typeface="Times New Roman" pitchFamily="18" charset="0"/>
              </a:rPr>
              <a:t>“Crashed” </a:t>
            </a:r>
            <a:r>
              <a:rPr lang="en-US" sz="2400" kern="0" dirty="0">
                <a:solidFill>
                  <a:prstClr val="black"/>
                </a:solidFill>
                <a:latin typeface="Times New Roman" pitchFamily="18" charset="0"/>
                <a:cs typeface="Times New Roman" pitchFamily="18" charset="0"/>
              </a:rPr>
              <a:t>Expedite an activity, by </a:t>
            </a:r>
            <a:r>
              <a:rPr lang="en-US" sz="2400" b="1" i="1" u="sng" kern="0" dirty="0">
                <a:solidFill>
                  <a:prstClr val="black"/>
                </a:solidFill>
                <a:latin typeface="Times New Roman" pitchFamily="18" charset="0"/>
                <a:cs typeface="Times New Roman" pitchFamily="18" charset="0"/>
              </a:rPr>
              <a:t>applying additional resources</a:t>
            </a:r>
            <a:r>
              <a:rPr lang="en-US" sz="2400" kern="0" dirty="0">
                <a:solidFill>
                  <a:prstClr val="black"/>
                </a:solidFill>
                <a:latin typeface="Times New Roman" pitchFamily="18" charset="0"/>
                <a:cs typeface="Times New Roman" pitchFamily="18" charset="0"/>
              </a:rPr>
              <a:t> to with cost considerations</a:t>
            </a:r>
          </a:p>
          <a:p>
            <a:pPr marL="1085827" lvl="2" indent="-342900" defTabSz="742927" eaLnBrk="0" fontAlgn="base" hangingPunct="0">
              <a:lnSpc>
                <a:spcPct val="110000"/>
              </a:lnSpc>
              <a:spcBef>
                <a:spcPts val="487"/>
              </a:spcBef>
              <a:spcAft>
                <a:spcPct val="0"/>
              </a:spcAft>
              <a:buClr>
                <a:schemeClr val="tx1"/>
              </a:buClr>
              <a:buFont typeface="Arial" panose="020B0604020202020204" pitchFamily="34" charset="0"/>
              <a:buChar char="•"/>
            </a:pPr>
            <a:r>
              <a:rPr lang="en-US" sz="2400" kern="0" dirty="0">
                <a:solidFill>
                  <a:srgbClr val="000099"/>
                </a:solidFill>
                <a:latin typeface="Times New Roman" panose="02020603050405020304" pitchFamily="18" charset="0"/>
                <a:cs typeface="Times New Roman" panose="02020603050405020304" pitchFamily="18" charset="0"/>
              </a:rPr>
              <a:t>Specialized or additional equipment/material</a:t>
            </a:r>
          </a:p>
          <a:p>
            <a:pPr marL="1085827" lvl="2" indent="-342900" defTabSz="742927" eaLnBrk="0" fontAlgn="base" hangingPunct="0">
              <a:lnSpc>
                <a:spcPct val="110000"/>
              </a:lnSpc>
              <a:spcBef>
                <a:spcPts val="487"/>
              </a:spcBef>
              <a:spcAft>
                <a:spcPct val="0"/>
              </a:spcAft>
              <a:buClr>
                <a:schemeClr val="tx1"/>
              </a:buClr>
              <a:buFont typeface="Arial" panose="020B0604020202020204" pitchFamily="34" charset="0"/>
              <a:buChar char="•"/>
            </a:pPr>
            <a:r>
              <a:rPr lang="en-US" sz="2400" kern="0" dirty="0">
                <a:solidFill>
                  <a:srgbClr val="000099"/>
                </a:solidFill>
                <a:latin typeface="Times New Roman" panose="02020603050405020304" pitchFamily="18" charset="0"/>
                <a:cs typeface="Times New Roman" panose="02020603050405020304" pitchFamily="18" charset="0"/>
              </a:rPr>
              <a:t>Extra labor (e.g., borrowed staff, temps)</a:t>
            </a:r>
          </a:p>
          <a:p>
            <a:pPr marL="1085827" lvl="2" indent="-342900" defTabSz="742927" eaLnBrk="0" fontAlgn="base" hangingPunct="0">
              <a:lnSpc>
                <a:spcPct val="110000"/>
              </a:lnSpc>
              <a:spcBef>
                <a:spcPts val="487"/>
              </a:spcBef>
              <a:spcAft>
                <a:spcPct val="0"/>
              </a:spcAft>
              <a:buClr>
                <a:schemeClr val="tx1"/>
              </a:buClr>
              <a:buFont typeface="Arial" panose="020B0604020202020204" pitchFamily="34" charset="0"/>
              <a:buChar char="•"/>
            </a:pPr>
            <a:r>
              <a:rPr lang="en-US" sz="2400" kern="0" dirty="0">
                <a:solidFill>
                  <a:srgbClr val="000099"/>
                </a:solidFill>
                <a:latin typeface="Times New Roman" panose="02020603050405020304" pitchFamily="18" charset="0"/>
                <a:cs typeface="Times New Roman" panose="02020603050405020304" pitchFamily="18" charset="0"/>
              </a:rPr>
              <a:t>More hours (e.g., overtime, weekends)</a:t>
            </a:r>
          </a:p>
        </p:txBody>
      </p:sp>
    </p:spTree>
    <p:extLst>
      <p:ext uri="{BB962C8B-B14F-4D97-AF65-F5344CB8AC3E}">
        <p14:creationId xmlns:p14="http://schemas.microsoft.com/office/powerpoint/2010/main" val="333955404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80" name="TextBox 9"/>
          <p:cNvSpPr txBox="1">
            <a:spLocks noChangeArrowheads="1"/>
          </p:cNvSpPr>
          <p:nvPr/>
        </p:nvSpPr>
        <p:spPr bwMode="auto">
          <a:xfrm>
            <a:off x="495300" y="5957501"/>
            <a:ext cx="6661072" cy="442429"/>
          </a:xfrm>
          <a:prstGeom prst="rect">
            <a:avLst/>
          </a:prstGeom>
          <a:solidFill>
            <a:srgbClr val="0D078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just"/>
            <a:r>
              <a:rPr lang="en-US" sz="2275" b="1" i="1" dirty="0">
                <a:solidFill>
                  <a:schemeClr val="bg1"/>
                </a:solidFill>
                <a:latin typeface="Times New Roman" panose="02020603050405020304" pitchFamily="18" charset="0"/>
                <a:cs typeface="Times New Roman" panose="02020603050405020304" pitchFamily="18" charset="0"/>
              </a:rPr>
              <a:t>Delay activity “H” </a:t>
            </a:r>
            <a:r>
              <a:rPr lang="en-US" sz="2275" b="1" i="1" u="sng" dirty="0">
                <a:solidFill>
                  <a:schemeClr val="bg1"/>
                </a:solidFill>
                <a:latin typeface="Times New Roman" panose="02020603050405020304" pitchFamily="18" charset="0"/>
                <a:cs typeface="Times New Roman" panose="02020603050405020304" pitchFamily="18" charset="0"/>
              </a:rPr>
              <a:t>3</a:t>
            </a:r>
            <a:r>
              <a:rPr lang="en-US" sz="2275" b="1" i="1" dirty="0">
                <a:solidFill>
                  <a:schemeClr val="bg1"/>
                </a:solidFill>
                <a:latin typeface="Times New Roman" panose="02020603050405020304" pitchFamily="18" charset="0"/>
                <a:cs typeface="Times New Roman" panose="02020603050405020304" pitchFamily="18" charset="0"/>
              </a:rPr>
              <a:t> periods </a:t>
            </a:r>
            <a:r>
              <a:rPr lang="en-US" sz="2275" b="1" i="1" dirty="0">
                <a:solidFill>
                  <a:schemeClr val="bg1"/>
                </a:solidFill>
                <a:latin typeface="Times New Roman" panose="02020603050405020304" pitchFamily="18" charset="0"/>
                <a:cs typeface="Times New Roman" panose="02020603050405020304" pitchFamily="18" charset="0"/>
                <a:sym typeface="Symbol" pitchFamily="18" charset="2"/>
              </a:rPr>
              <a:t> </a:t>
            </a:r>
            <a:r>
              <a:rPr lang="en-US" sz="2275" b="1" i="1" dirty="0">
                <a:solidFill>
                  <a:schemeClr val="bg1"/>
                </a:solidFill>
                <a:latin typeface="Times New Roman" pitchFamily="18" charset="0"/>
                <a:cs typeface="Times New Roman" pitchFamily="18" charset="0"/>
              </a:rPr>
              <a:t> R</a:t>
            </a:r>
            <a:r>
              <a:rPr lang="en-US" sz="2275" b="1" i="1" baseline="30000" dirty="0">
                <a:solidFill>
                  <a:schemeClr val="bg1"/>
                </a:solidFill>
                <a:latin typeface="Times New Roman" pitchFamily="18" charset="0"/>
                <a:cs typeface="Times New Roman" pitchFamily="18" charset="0"/>
              </a:rPr>
              <a:t>2 </a:t>
            </a:r>
            <a:r>
              <a:rPr lang="en-US" sz="2275" b="1" i="1" dirty="0">
                <a:solidFill>
                  <a:schemeClr val="bg1"/>
                </a:solidFill>
                <a:latin typeface="Times New Roman" pitchFamily="18" charset="0"/>
                <a:cs typeface="Times New Roman" pitchFamily="18" charset="0"/>
              </a:rPr>
              <a:t>= 763</a:t>
            </a:r>
          </a:p>
        </p:txBody>
      </p:sp>
      <p:graphicFrame>
        <p:nvGraphicFramePr>
          <p:cNvPr id="8" name="Table 7"/>
          <p:cNvGraphicFramePr>
            <a:graphicFrameLocks noGrp="1"/>
          </p:cNvGraphicFramePr>
          <p:nvPr>
            <p:extLst>
              <p:ext uri="{D42A27DB-BD31-4B8C-83A1-F6EECF244321}">
                <p14:modId xmlns:p14="http://schemas.microsoft.com/office/powerpoint/2010/main" val="3985888240"/>
              </p:ext>
            </p:extLst>
          </p:nvPr>
        </p:nvGraphicFramePr>
        <p:xfrm>
          <a:off x="529591" y="1931830"/>
          <a:ext cx="8462009" cy="3824313"/>
        </p:xfrm>
        <a:graphic>
          <a:graphicData uri="http://schemas.openxmlformats.org/drawingml/2006/table">
            <a:tbl>
              <a:tblPr/>
              <a:tblGrid>
                <a:gridCol w="1118528"/>
                <a:gridCol w="386499"/>
                <a:gridCol w="386499"/>
                <a:gridCol w="386499"/>
                <a:gridCol w="386499"/>
                <a:gridCol w="386499"/>
                <a:gridCol w="386499"/>
                <a:gridCol w="386499"/>
                <a:gridCol w="386499"/>
                <a:gridCol w="386499"/>
                <a:gridCol w="386499"/>
                <a:gridCol w="386499"/>
                <a:gridCol w="386499"/>
                <a:gridCol w="386499"/>
                <a:gridCol w="386499"/>
                <a:gridCol w="386499"/>
                <a:gridCol w="386499"/>
                <a:gridCol w="386499"/>
                <a:gridCol w="386499"/>
                <a:gridCol w="386499"/>
              </a:tblGrid>
              <a:tr h="42426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smtClean="0">
                          <a:solidFill>
                            <a:srgbClr val="FFFFFF"/>
                          </a:solidFill>
                          <a:latin typeface="Times New Roman" panose="02020603050405020304" pitchFamily="18" charset="0"/>
                          <a:ea typeface="Times New Roman"/>
                          <a:cs typeface="Times New Roman" panose="02020603050405020304" pitchFamily="18" charset="0"/>
                        </a:rPr>
                        <a:t>Time</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28575" cap="flat" cmpd="sng" algn="ctr">
                      <a:noFill/>
                      <a:prstDash val="solid"/>
                      <a:round/>
                      <a:headEnd type="none" w="med" len="med"/>
                      <a:tailEnd type="none" w="med" len="me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2</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3</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4</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5</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6</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7</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8</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9</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10</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11</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12</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13</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14</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15</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a:solidFill>
                            <a:srgbClr val="FFFFFF"/>
                          </a:solidFill>
                          <a:latin typeface="Times New Roman" panose="02020603050405020304" pitchFamily="18" charset="0"/>
                          <a:ea typeface="Times New Roman"/>
                          <a:cs typeface="Times New Roman" panose="02020603050405020304" pitchFamily="18" charset="0"/>
                        </a:rPr>
                        <a:t>16</a:t>
                      </a:r>
                      <a:endParaRPr lang="en-US" sz="160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a:solidFill>
                            <a:srgbClr val="FFFFFF"/>
                          </a:solidFill>
                          <a:latin typeface="Times New Roman" panose="02020603050405020304" pitchFamily="18" charset="0"/>
                          <a:ea typeface="Times New Roman"/>
                          <a:cs typeface="Times New Roman" panose="02020603050405020304" pitchFamily="18" charset="0"/>
                        </a:rPr>
                        <a:t>17</a:t>
                      </a:r>
                      <a:endParaRPr lang="en-US" sz="160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18</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p>
                      <a:pPr algn="ctr">
                        <a:lnSpc>
                          <a:spcPct val="115000"/>
                        </a:lnSpc>
                        <a:spcAft>
                          <a:spcPts val="0"/>
                        </a:spcAft>
                      </a:pP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r>
              <a:tr h="163179">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r>
                        <a:rPr kumimoji="0" lang="en-US" sz="1200" b="1" kern="1200" dirty="0" smtClean="0">
                          <a:solidFill>
                            <a:srgbClr val="000000"/>
                          </a:solidFill>
                          <a:latin typeface="Times New Roman" panose="02020603050405020304" pitchFamily="18" charset="0"/>
                          <a:ea typeface="Times New Roman"/>
                          <a:cs typeface="Times New Roman" panose="02020603050405020304" pitchFamily="18" charset="0"/>
                        </a:rPr>
                        <a:t>A</a:t>
                      </a: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kumimoji="0" lang="en-US" sz="1200" b="1" kern="1200" dirty="0" smtClean="0">
                          <a:solidFill>
                            <a:srgbClr val="000000"/>
                          </a:solidFill>
                          <a:latin typeface="Times New Roman" panose="02020603050405020304" pitchFamily="18" charset="0"/>
                          <a:ea typeface="Times New Roman"/>
                          <a:cs typeface="Times New Roman" panose="02020603050405020304" pitchFamily="18" charset="0"/>
                        </a:rPr>
                        <a:t>C</a:t>
                      </a: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rtl="0" eaLnBrk="1" latinLnBrk="0" hangingPunct="1">
                        <a:lnSpc>
                          <a:spcPct val="115000"/>
                        </a:lnSpc>
                        <a:spcAft>
                          <a:spcPts val="0"/>
                        </a:spcAft>
                      </a:pPr>
                      <a:r>
                        <a:rPr kumimoji="0" lang="en-US" sz="1200" b="1" kern="1200" dirty="0" smtClean="0">
                          <a:solidFill>
                            <a:srgbClr val="000000"/>
                          </a:solidFill>
                          <a:latin typeface="Times New Roman" panose="02020603050405020304" pitchFamily="18" charset="0"/>
                          <a:ea typeface="Times New Roman"/>
                          <a:cs typeface="Times New Roman" panose="02020603050405020304" pitchFamily="18" charset="0"/>
                        </a:rPr>
                        <a:t>I</a:t>
                      </a: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rtl="0" eaLnBrk="1" latinLnBrk="0" hangingPunct="1">
                        <a:lnSpc>
                          <a:spcPct val="115000"/>
                        </a:lnSpc>
                        <a:spcAft>
                          <a:spcPts val="0"/>
                        </a:spcAft>
                      </a:pPr>
                      <a:r>
                        <a:rPr kumimoji="0" lang="en-US" sz="1200" b="1" kern="1200" dirty="0" smtClean="0">
                          <a:solidFill>
                            <a:srgbClr val="000000"/>
                          </a:solidFill>
                          <a:latin typeface="Times New Roman" panose="02020603050405020304" pitchFamily="18" charset="0"/>
                          <a:ea typeface="Times New Roman"/>
                          <a:cs typeface="Times New Roman" panose="02020603050405020304" pitchFamily="18" charset="0"/>
                        </a:rPr>
                        <a:t>J</a:t>
                      </a: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r>
                        <a:rPr kumimoji="0" lang="en-US" sz="1200" b="1" kern="1200" dirty="0" smtClean="0">
                          <a:solidFill>
                            <a:srgbClr val="000000"/>
                          </a:solidFill>
                          <a:latin typeface="Times New Roman" panose="02020603050405020304" pitchFamily="18" charset="0"/>
                          <a:ea typeface="Times New Roman"/>
                          <a:cs typeface="Times New Roman" panose="02020603050405020304" pitchFamily="18" charset="0"/>
                        </a:rPr>
                        <a:t>K</a:t>
                      </a: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 </a:t>
                      </a: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 </a:t>
                      </a: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r>
                        <a:rPr lang="en-US" sz="1200" b="1" dirty="0">
                          <a:solidFill>
                            <a:srgbClr val="000000"/>
                          </a:solidFill>
                          <a:latin typeface="Times New Roman" panose="02020603050405020304" pitchFamily="18" charset="0"/>
                          <a:ea typeface="Times New Roman"/>
                          <a:cs typeface="Times New Roman" panose="02020603050405020304" pitchFamily="18" charset="0"/>
                        </a:rPr>
                        <a:t> </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 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3 </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3 </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 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 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3 </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 </a:t>
                      </a: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4</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4</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5</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5</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5</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D</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E</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dirty="0" smtClean="0">
                          <a:latin typeface="Times New Roman" panose="02020603050405020304" pitchFamily="18" charset="0"/>
                          <a:ea typeface="Calibri"/>
                          <a:cs typeface="Times New Roman" panose="02020603050405020304" pitchFamily="18" charset="0"/>
                        </a:rPr>
                        <a:t>4</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dirty="0" smtClean="0">
                          <a:latin typeface="Times New Roman" panose="02020603050405020304" pitchFamily="18" charset="0"/>
                          <a:ea typeface="Calibri"/>
                          <a:cs typeface="Times New Roman" panose="02020603050405020304" pitchFamily="18" charset="0"/>
                        </a:rPr>
                        <a:t>4</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dirty="0" smtClean="0">
                          <a:latin typeface="Times New Roman" panose="02020603050405020304" pitchFamily="18" charset="0"/>
                          <a:ea typeface="Calibri"/>
                          <a:cs typeface="Times New Roman" panose="02020603050405020304" pitchFamily="18" charset="0"/>
                        </a:rPr>
                        <a:t>2</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dirty="0" smtClean="0">
                          <a:latin typeface="Times New Roman" panose="02020603050405020304" pitchFamily="18" charset="0"/>
                          <a:ea typeface="Calibri"/>
                          <a:cs typeface="Times New Roman" panose="02020603050405020304" pitchFamily="18" charset="0"/>
                        </a:rPr>
                        <a:t>2</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dirty="0" smtClean="0">
                          <a:latin typeface="Times New Roman" panose="02020603050405020304" pitchFamily="18" charset="0"/>
                          <a:ea typeface="Calibri"/>
                          <a:cs typeface="Times New Roman" panose="02020603050405020304" pitchFamily="18" charset="0"/>
                        </a:rPr>
                        <a:t>2</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F</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a:solidFill>
                            <a:srgbClr val="000000"/>
                          </a:solidFill>
                          <a:latin typeface="Times New Roman" panose="02020603050405020304" pitchFamily="18" charset="0"/>
                          <a:ea typeface="Times New Roman"/>
                          <a:cs typeface="Times New Roman" panose="02020603050405020304" pitchFamily="18" charset="0"/>
                        </a:rPr>
                        <a:t> </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a:solidFill>
                            <a:srgbClr val="000000"/>
                          </a:solidFill>
                          <a:latin typeface="Times New Roman" panose="02020603050405020304" pitchFamily="18" charset="0"/>
                          <a:ea typeface="Times New Roman"/>
                          <a:cs typeface="Times New Roman" panose="02020603050405020304" pitchFamily="18" charset="0"/>
                        </a:rPr>
                        <a:t> </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a:solidFill>
                            <a:srgbClr val="000000"/>
                          </a:solidFill>
                          <a:latin typeface="Times New Roman" panose="02020603050405020304" pitchFamily="18" charset="0"/>
                          <a:ea typeface="Times New Roman"/>
                          <a:cs typeface="Times New Roman" panose="02020603050405020304" pitchFamily="18" charset="0"/>
                        </a:rPr>
                        <a:t> </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a:solidFill>
                            <a:srgbClr val="000000"/>
                          </a:solidFill>
                          <a:latin typeface="Times New Roman" panose="02020603050405020304" pitchFamily="18" charset="0"/>
                          <a:ea typeface="Times New Roman"/>
                          <a:cs typeface="Times New Roman" panose="02020603050405020304" pitchFamily="18" charset="0"/>
                        </a:rPr>
                        <a:t> </a:t>
                      </a: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1</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1</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1</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B</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G</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indent="0" algn="ctr" defTabSz="914400" rtl="0" eaLnBrk="1" fontAlgn="auto" latinLnBrk="0" hangingPunct="1">
                        <a:lnSpc>
                          <a:spcPct val="115000"/>
                        </a:lnSpc>
                        <a:spcBef>
                          <a:spcPts val="0"/>
                        </a:spcBef>
                        <a:spcAft>
                          <a:spcPts val="0"/>
                        </a:spcAft>
                        <a:buClrTx/>
                        <a:buSzTx/>
                        <a:buFontTx/>
                        <a:buNone/>
                        <a:tabLst/>
                        <a:defRPr/>
                      </a:pPr>
                      <a:endPar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indent="0" algn="ctr" defTabSz="914400" rtl="0" eaLnBrk="1" fontAlgn="auto" latinLnBrk="0" hangingPunct="1">
                        <a:lnSpc>
                          <a:spcPct val="115000"/>
                        </a:lnSpc>
                        <a:spcBef>
                          <a:spcPts val="0"/>
                        </a:spcBef>
                        <a:spcAft>
                          <a:spcPts val="0"/>
                        </a:spcAft>
                        <a:buClrTx/>
                        <a:buSzTx/>
                        <a:buFontTx/>
                        <a:buNone/>
                        <a:tabLst/>
                        <a:defRPr/>
                      </a:pPr>
                      <a:endPar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indent="0" algn="ctr" defTabSz="914400" rtl="0" eaLnBrk="1" fontAlgn="auto" latinLnBrk="0" hangingPunct="1">
                        <a:lnSpc>
                          <a:spcPct val="115000"/>
                        </a:lnSpc>
                        <a:spcBef>
                          <a:spcPts val="0"/>
                        </a:spcBef>
                        <a:spcAft>
                          <a:spcPts val="0"/>
                        </a:spcAft>
                        <a:buClrTx/>
                        <a:buSzTx/>
                        <a:buFontTx/>
                        <a:buNone/>
                        <a:tabLst/>
                        <a:defRPr/>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H</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3</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3</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3</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3</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21757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0000CC"/>
                          </a:solidFill>
                          <a:latin typeface="Times New Roman" panose="02020603050405020304" pitchFamily="18" charset="0"/>
                          <a:ea typeface="Times New Roman"/>
                          <a:cs typeface="Times New Roman" panose="02020603050405020304" pitchFamily="18" charset="0"/>
                        </a:rPr>
                        <a:t>R</a:t>
                      </a:r>
                      <a:endParaRPr lang="en-US" sz="16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a:solidFill>
                            <a:srgbClr val="0000CC"/>
                          </a:solidFill>
                          <a:latin typeface="Times New Roman" panose="02020603050405020304" pitchFamily="18" charset="0"/>
                          <a:ea typeface="Times New Roman"/>
                          <a:cs typeface="Times New Roman" panose="02020603050405020304" pitchFamily="18" charset="0"/>
                        </a:rPr>
                        <a:t>5</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a:solidFill>
                            <a:srgbClr val="0000CC"/>
                          </a:solidFill>
                          <a:latin typeface="Times New Roman" panose="02020603050405020304" pitchFamily="18" charset="0"/>
                          <a:ea typeface="Times New Roman"/>
                          <a:cs typeface="Times New Roman" panose="02020603050405020304" pitchFamily="18" charset="0"/>
                        </a:rPr>
                        <a:t>5</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a:solidFill>
                            <a:srgbClr val="0000CC"/>
                          </a:solidFill>
                          <a:latin typeface="Times New Roman" panose="02020603050405020304" pitchFamily="18" charset="0"/>
                          <a:ea typeface="Times New Roman"/>
                          <a:cs typeface="Times New Roman" panose="02020603050405020304" pitchFamily="18" charset="0"/>
                        </a:rPr>
                        <a:t>5</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a:solidFill>
                            <a:srgbClr val="0000CC"/>
                          </a:solidFill>
                          <a:latin typeface="Times New Roman" panose="02020603050405020304" pitchFamily="18" charset="0"/>
                          <a:ea typeface="Times New Roman"/>
                          <a:cs typeface="Times New Roman" panose="02020603050405020304" pitchFamily="18" charset="0"/>
                        </a:rPr>
                        <a:t>9</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a:solidFill>
                            <a:srgbClr val="0000CC"/>
                          </a:solidFill>
                          <a:latin typeface="Times New Roman" panose="02020603050405020304" pitchFamily="18" charset="0"/>
                          <a:ea typeface="Times New Roman"/>
                          <a:cs typeface="Times New Roman" panose="02020603050405020304" pitchFamily="18" charset="0"/>
                        </a:rPr>
                        <a:t>9</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9</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9</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9</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6</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3</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3</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3</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5</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a:solidFill>
                            <a:srgbClr val="0000CC"/>
                          </a:solidFill>
                          <a:latin typeface="Times New Roman" panose="02020603050405020304" pitchFamily="18" charset="0"/>
                          <a:ea typeface="Times New Roman"/>
                          <a:cs typeface="Times New Roman" panose="02020603050405020304" pitchFamily="18" charset="0"/>
                        </a:rPr>
                        <a:t>6</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a:solidFill>
                            <a:srgbClr val="0000CC"/>
                          </a:solidFill>
                          <a:latin typeface="Times New Roman" panose="02020603050405020304" pitchFamily="18" charset="0"/>
                          <a:ea typeface="Times New Roman"/>
                          <a:cs typeface="Times New Roman" panose="02020603050405020304" pitchFamily="18" charset="0"/>
                        </a:rPr>
                        <a:t>6</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7</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7</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5</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21757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0000CC"/>
                          </a:solidFill>
                          <a:latin typeface="Times New Roman" panose="02020603050405020304" pitchFamily="18" charset="0"/>
                          <a:ea typeface="Times New Roman"/>
                          <a:cs typeface="Times New Roman" panose="02020603050405020304" pitchFamily="18" charset="0"/>
                        </a:rPr>
                        <a:t>R</a:t>
                      </a:r>
                      <a:r>
                        <a:rPr lang="en-US" sz="1600" b="1" baseline="30000" dirty="0">
                          <a:solidFill>
                            <a:srgbClr val="0000CC"/>
                          </a:solidFill>
                          <a:latin typeface="Times New Roman" panose="02020603050405020304" pitchFamily="18" charset="0"/>
                          <a:ea typeface="Times New Roman"/>
                          <a:cs typeface="Times New Roman" panose="02020603050405020304" pitchFamily="18" charset="0"/>
                        </a:rPr>
                        <a:t>2</a:t>
                      </a:r>
                      <a:endParaRPr lang="en-US" sz="16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a:solidFill>
                            <a:srgbClr val="0000CC"/>
                          </a:solidFill>
                          <a:latin typeface="Times New Roman" panose="02020603050405020304" pitchFamily="18" charset="0"/>
                          <a:ea typeface="Times New Roman"/>
                          <a:cs typeface="Times New Roman" panose="02020603050405020304" pitchFamily="18" charset="0"/>
                        </a:rPr>
                        <a:t>25</a:t>
                      </a: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25</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25</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81</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81</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81</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81</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81</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36</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9</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9</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9</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25</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36</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36</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49</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49</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25</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81310">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1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1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1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9" name="Rectangle 2"/>
          <p:cNvSpPr>
            <a:spLocks noChangeArrowheads="1"/>
          </p:cNvSpPr>
          <p:nvPr/>
        </p:nvSpPr>
        <p:spPr bwMode="auto">
          <a:xfrm>
            <a:off x="529591" y="600266"/>
            <a:ext cx="7297935" cy="545954"/>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3250"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Application of Burgess Procedure</a:t>
            </a:r>
          </a:p>
        </p:txBody>
      </p:sp>
      <p:sp>
        <p:nvSpPr>
          <p:cNvPr id="12"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13"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14" name="TextBox 9"/>
          <p:cNvSpPr txBox="1">
            <a:spLocks noChangeArrowheads="1"/>
          </p:cNvSpPr>
          <p:nvPr/>
        </p:nvSpPr>
        <p:spPr bwMode="auto">
          <a:xfrm>
            <a:off x="529591" y="1404737"/>
            <a:ext cx="5014913" cy="392415"/>
          </a:xfrm>
          <a:prstGeom prst="rect">
            <a:avLst/>
          </a:prstGeom>
          <a:solidFill>
            <a:srgbClr val="7030A0"/>
          </a:solidFill>
          <a:ln w="9525">
            <a:noFill/>
            <a:miter lim="800000"/>
            <a:headEnd/>
            <a:tailEnd/>
          </a:ln>
        </p:spPr>
        <p:txBody>
          <a:bodyPr wrap="square">
            <a:spAutoFit/>
          </a:bodyPr>
          <a:lstStyle/>
          <a:p>
            <a:pPr algn="just"/>
            <a:r>
              <a:rPr lang="en-US" sz="1950" b="1" dirty="0">
                <a:solidFill>
                  <a:prstClr val="white"/>
                </a:solidFill>
                <a:latin typeface="Times New Roman" pitchFamily="18" charset="0"/>
                <a:cs typeface="Times New Roman" pitchFamily="18" charset="0"/>
              </a:rPr>
              <a:t>Start with Delay activity “H” </a:t>
            </a:r>
            <a:r>
              <a:rPr lang="en-US" sz="1950" b="1" u="sng" dirty="0" smtClean="0">
                <a:solidFill>
                  <a:prstClr val="white"/>
                </a:solidFill>
                <a:latin typeface="Times New Roman" pitchFamily="18" charset="0"/>
                <a:cs typeface="Times New Roman" pitchFamily="18" charset="0"/>
              </a:rPr>
              <a:t>three</a:t>
            </a:r>
            <a:r>
              <a:rPr lang="en-US" sz="1950" b="1" dirty="0" smtClean="0">
                <a:solidFill>
                  <a:prstClr val="white"/>
                </a:solidFill>
                <a:latin typeface="Times New Roman" pitchFamily="18" charset="0"/>
                <a:cs typeface="Times New Roman" pitchFamily="18" charset="0"/>
              </a:rPr>
              <a:t> periods</a:t>
            </a:r>
            <a:endParaRPr lang="en-US" sz="1950" b="1" dirty="0">
              <a:solidFill>
                <a:prstClr val="white"/>
              </a:solidFill>
              <a:latin typeface="Times New Roman" pitchFamily="18" charset="0"/>
              <a:cs typeface="Times New Roman" pitchFamily="18" charset="0"/>
            </a:endParaRPr>
          </a:p>
        </p:txBody>
      </p:sp>
    </p:spTree>
    <p:extLst>
      <p:ext uri="{BB962C8B-B14F-4D97-AF65-F5344CB8AC3E}">
        <p14:creationId xmlns:p14="http://schemas.microsoft.com/office/powerpoint/2010/main" val="351988489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04" name="TextBox 9"/>
          <p:cNvSpPr txBox="1">
            <a:spLocks noChangeArrowheads="1"/>
          </p:cNvSpPr>
          <p:nvPr/>
        </p:nvSpPr>
        <p:spPr bwMode="auto">
          <a:xfrm>
            <a:off x="529591" y="5868334"/>
            <a:ext cx="4972050" cy="392415"/>
          </a:xfrm>
          <a:prstGeom prst="rect">
            <a:avLst/>
          </a:prstGeom>
          <a:solidFill>
            <a:srgbClr val="0D078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just"/>
            <a:r>
              <a:rPr lang="en-US" sz="1950" b="1" i="1" dirty="0">
                <a:solidFill>
                  <a:schemeClr val="bg1"/>
                </a:solidFill>
                <a:latin typeface="Times New Roman" panose="02020603050405020304" pitchFamily="18" charset="0"/>
                <a:cs typeface="Times New Roman" panose="02020603050405020304" pitchFamily="18" charset="0"/>
              </a:rPr>
              <a:t>Delay activity “H” </a:t>
            </a:r>
            <a:r>
              <a:rPr lang="en-US" sz="1950" b="1" i="1" u="sng" dirty="0">
                <a:solidFill>
                  <a:schemeClr val="bg1"/>
                </a:solidFill>
                <a:latin typeface="Times New Roman" panose="02020603050405020304" pitchFamily="18" charset="0"/>
                <a:cs typeface="Times New Roman" panose="02020603050405020304" pitchFamily="18" charset="0"/>
              </a:rPr>
              <a:t>4</a:t>
            </a:r>
            <a:r>
              <a:rPr lang="en-US" sz="1950" b="1" i="1" dirty="0">
                <a:solidFill>
                  <a:schemeClr val="bg1"/>
                </a:solidFill>
                <a:latin typeface="Times New Roman" panose="02020603050405020304" pitchFamily="18" charset="0"/>
                <a:cs typeface="Times New Roman" panose="02020603050405020304" pitchFamily="18" charset="0"/>
              </a:rPr>
              <a:t> periods </a:t>
            </a:r>
            <a:r>
              <a:rPr lang="en-US" sz="1950" b="1" i="1" dirty="0">
                <a:solidFill>
                  <a:schemeClr val="bg1"/>
                </a:solidFill>
                <a:latin typeface="Times New Roman" panose="02020603050405020304" pitchFamily="18" charset="0"/>
                <a:cs typeface="Times New Roman" panose="02020603050405020304" pitchFamily="18" charset="0"/>
                <a:sym typeface="Symbol" pitchFamily="18" charset="2"/>
              </a:rPr>
              <a:t> </a:t>
            </a:r>
            <a:r>
              <a:rPr lang="en-US" sz="1950" b="1" i="1" dirty="0">
                <a:solidFill>
                  <a:schemeClr val="bg1"/>
                </a:solidFill>
                <a:latin typeface="Times New Roman" pitchFamily="18" charset="0"/>
                <a:cs typeface="Times New Roman" pitchFamily="18" charset="0"/>
              </a:rPr>
              <a:t> R</a:t>
            </a:r>
            <a:r>
              <a:rPr lang="en-US" sz="1950" b="1" i="1" baseline="30000" dirty="0">
                <a:solidFill>
                  <a:schemeClr val="bg1"/>
                </a:solidFill>
                <a:latin typeface="Times New Roman" pitchFamily="18" charset="0"/>
                <a:cs typeface="Times New Roman" pitchFamily="18" charset="0"/>
              </a:rPr>
              <a:t>2 </a:t>
            </a:r>
            <a:r>
              <a:rPr lang="en-US" sz="1950" b="1" i="1" dirty="0">
                <a:solidFill>
                  <a:schemeClr val="bg1"/>
                </a:solidFill>
                <a:latin typeface="Times New Roman" pitchFamily="18" charset="0"/>
                <a:cs typeface="Times New Roman" pitchFamily="18" charset="0"/>
              </a:rPr>
              <a:t>= 771</a:t>
            </a:r>
          </a:p>
        </p:txBody>
      </p:sp>
      <p:sp>
        <p:nvSpPr>
          <p:cNvPr id="11" name="TextBox 10"/>
          <p:cNvSpPr txBox="1"/>
          <p:nvPr/>
        </p:nvSpPr>
        <p:spPr>
          <a:xfrm>
            <a:off x="529591" y="6360408"/>
            <a:ext cx="6686550" cy="392415"/>
          </a:xfrm>
          <a:prstGeom prst="rect">
            <a:avLst/>
          </a:prstGeom>
          <a:solidFill>
            <a:srgbClr val="7030A0"/>
          </a:solidFill>
        </p:spPr>
        <p:txBody>
          <a:bodyPr wrap="square" rtlCol="0">
            <a:spAutoFit/>
          </a:bodyPr>
          <a:lstStyle/>
          <a:p>
            <a:r>
              <a:rPr lang="en-US" sz="1950" dirty="0">
                <a:solidFill>
                  <a:schemeClr val="bg1"/>
                </a:solidFill>
                <a:latin typeface="Times New Roman" pitchFamily="18" charset="0"/>
                <a:cs typeface="Times New Roman" pitchFamily="18" charset="0"/>
              </a:rPr>
              <a:t>Hence, </a:t>
            </a:r>
            <a:r>
              <a:rPr lang="en-US" sz="1950" dirty="0">
                <a:solidFill>
                  <a:schemeClr val="bg1"/>
                </a:solidFill>
                <a:latin typeface="Times New Roman" pitchFamily="18" charset="0"/>
                <a:cs typeface="Times New Roman" pitchFamily="18" charset="0"/>
                <a:sym typeface="Symbol" pitchFamily="18" charset="2"/>
              </a:rPr>
              <a:t> </a:t>
            </a:r>
            <a:r>
              <a:rPr lang="en-US" sz="1950" dirty="0">
                <a:solidFill>
                  <a:schemeClr val="bg1"/>
                </a:solidFill>
                <a:latin typeface="Times New Roman" pitchFamily="18" charset="0"/>
                <a:cs typeface="Times New Roman" pitchFamily="18" charset="0"/>
              </a:rPr>
              <a:t>Lowest </a:t>
            </a:r>
            <a:r>
              <a:rPr lang="en-US" sz="1950" dirty="0">
                <a:solidFill>
                  <a:schemeClr val="bg1"/>
                </a:solidFill>
                <a:latin typeface="Times New Roman" pitchFamily="18" charset="0"/>
                <a:cs typeface="Times New Roman" pitchFamily="18" charset="0"/>
                <a:sym typeface="Symbol" pitchFamily="18" charset="2"/>
              </a:rPr>
              <a:t></a:t>
            </a:r>
            <a:r>
              <a:rPr lang="en-US" sz="1950" b="1" dirty="0">
                <a:solidFill>
                  <a:schemeClr val="bg1"/>
                </a:solidFill>
                <a:latin typeface="Times New Roman" pitchFamily="18" charset="0"/>
                <a:cs typeface="Times New Roman" pitchFamily="18" charset="0"/>
              </a:rPr>
              <a:t> R</a:t>
            </a:r>
            <a:r>
              <a:rPr lang="en-US" sz="1950" b="1" baseline="30000" dirty="0">
                <a:solidFill>
                  <a:schemeClr val="bg1"/>
                </a:solidFill>
                <a:latin typeface="Times New Roman" pitchFamily="18" charset="0"/>
                <a:cs typeface="Times New Roman" pitchFamily="18" charset="0"/>
              </a:rPr>
              <a:t>2 </a:t>
            </a:r>
            <a:r>
              <a:rPr lang="en-US" sz="1950" b="1" dirty="0">
                <a:solidFill>
                  <a:schemeClr val="bg1"/>
                </a:solidFill>
                <a:latin typeface="Times New Roman" pitchFamily="18" charset="0"/>
                <a:cs typeface="Times New Roman" pitchFamily="18" charset="0"/>
              </a:rPr>
              <a:t>= </a:t>
            </a:r>
            <a:r>
              <a:rPr lang="en-US" sz="1950" dirty="0">
                <a:solidFill>
                  <a:schemeClr val="bg1"/>
                </a:solidFill>
                <a:latin typeface="Times New Roman" pitchFamily="18" charset="0"/>
                <a:cs typeface="Times New Roman" pitchFamily="18" charset="0"/>
              </a:rPr>
              <a:t>747 with Delay activity “H” </a:t>
            </a:r>
            <a:r>
              <a:rPr lang="en-US" sz="1950" b="1" u="sng" dirty="0">
                <a:solidFill>
                  <a:schemeClr val="bg1"/>
                </a:solidFill>
                <a:latin typeface="Times New Roman" pitchFamily="18" charset="0"/>
                <a:cs typeface="Times New Roman" pitchFamily="18" charset="0"/>
              </a:rPr>
              <a:t>1</a:t>
            </a:r>
            <a:r>
              <a:rPr lang="en-US" sz="1950" dirty="0">
                <a:solidFill>
                  <a:schemeClr val="bg1"/>
                </a:solidFill>
                <a:latin typeface="Times New Roman" pitchFamily="18" charset="0"/>
                <a:cs typeface="Times New Roman" pitchFamily="18" charset="0"/>
              </a:rPr>
              <a:t> period</a:t>
            </a:r>
            <a:endParaRPr lang="en-US" sz="1950" dirty="0">
              <a:solidFill>
                <a:schemeClr val="bg1"/>
              </a:solidFill>
            </a:endParaRPr>
          </a:p>
        </p:txBody>
      </p:sp>
      <p:graphicFrame>
        <p:nvGraphicFramePr>
          <p:cNvPr id="9" name="Table 8"/>
          <p:cNvGraphicFramePr>
            <a:graphicFrameLocks noGrp="1"/>
          </p:cNvGraphicFramePr>
          <p:nvPr>
            <p:extLst>
              <p:ext uri="{D42A27DB-BD31-4B8C-83A1-F6EECF244321}">
                <p14:modId xmlns:p14="http://schemas.microsoft.com/office/powerpoint/2010/main" val="2349738795"/>
              </p:ext>
            </p:extLst>
          </p:nvPr>
        </p:nvGraphicFramePr>
        <p:xfrm>
          <a:off x="529591" y="1922962"/>
          <a:ext cx="8462009" cy="3832165"/>
        </p:xfrm>
        <a:graphic>
          <a:graphicData uri="http://schemas.openxmlformats.org/drawingml/2006/table">
            <a:tbl>
              <a:tblPr/>
              <a:tblGrid>
                <a:gridCol w="1118528"/>
                <a:gridCol w="386499"/>
                <a:gridCol w="386499"/>
                <a:gridCol w="386499"/>
                <a:gridCol w="386499"/>
                <a:gridCol w="386499"/>
                <a:gridCol w="386499"/>
                <a:gridCol w="386499"/>
                <a:gridCol w="386499"/>
                <a:gridCol w="386499"/>
                <a:gridCol w="386499"/>
                <a:gridCol w="386499"/>
                <a:gridCol w="386499"/>
                <a:gridCol w="386499"/>
                <a:gridCol w="386499"/>
                <a:gridCol w="386499"/>
                <a:gridCol w="386499"/>
                <a:gridCol w="386499"/>
                <a:gridCol w="386499"/>
                <a:gridCol w="386499"/>
              </a:tblGrid>
              <a:tr h="432121">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smtClean="0">
                          <a:solidFill>
                            <a:srgbClr val="FFFFFF"/>
                          </a:solidFill>
                          <a:latin typeface="Times New Roman" panose="02020603050405020304" pitchFamily="18" charset="0"/>
                          <a:ea typeface="Times New Roman"/>
                          <a:cs typeface="Times New Roman" panose="02020603050405020304" pitchFamily="18" charset="0"/>
                        </a:rPr>
                        <a:t>Time</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28575" cap="flat" cmpd="sng" algn="ctr">
                      <a:noFill/>
                      <a:prstDash val="solid"/>
                      <a:round/>
                      <a:headEnd type="none" w="med" len="med"/>
                      <a:tailEnd type="none" w="med" len="me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2</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3</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4</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5</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6</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7</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8</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9</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10</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11</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12</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13</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14</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15</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a:solidFill>
                            <a:srgbClr val="FFFFFF"/>
                          </a:solidFill>
                          <a:latin typeface="Times New Roman" panose="02020603050405020304" pitchFamily="18" charset="0"/>
                          <a:ea typeface="Times New Roman"/>
                          <a:cs typeface="Times New Roman" panose="02020603050405020304" pitchFamily="18" charset="0"/>
                        </a:rPr>
                        <a:t>16</a:t>
                      </a:r>
                      <a:endParaRPr lang="en-US" sz="160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a:solidFill>
                            <a:srgbClr val="FFFFFF"/>
                          </a:solidFill>
                          <a:latin typeface="Times New Roman" panose="02020603050405020304" pitchFamily="18" charset="0"/>
                          <a:ea typeface="Times New Roman"/>
                          <a:cs typeface="Times New Roman" panose="02020603050405020304" pitchFamily="18" charset="0"/>
                        </a:rPr>
                        <a:t>17</a:t>
                      </a:r>
                      <a:endParaRPr lang="en-US" sz="160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18</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p>
                      <a:pPr algn="ctr">
                        <a:lnSpc>
                          <a:spcPct val="115000"/>
                        </a:lnSpc>
                        <a:spcAft>
                          <a:spcPts val="0"/>
                        </a:spcAft>
                      </a:pP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r>
              <a:tr h="163179">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r>
                        <a:rPr kumimoji="0" lang="en-US" sz="1200" b="1" kern="1200" dirty="0" smtClean="0">
                          <a:solidFill>
                            <a:srgbClr val="000000"/>
                          </a:solidFill>
                          <a:latin typeface="Times New Roman" panose="02020603050405020304" pitchFamily="18" charset="0"/>
                          <a:ea typeface="Times New Roman"/>
                          <a:cs typeface="Times New Roman" panose="02020603050405020304" pitchFamily="18" charset="0"/>
                        </a:rPr>
                        <a:t>A</a:t>
                      </a: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kumimoji="0" lang="en-US" sz="1200" b="1" kern="1200" dirty="0" smtClean="0">
                          <a:solidFill>
                            <a:srgbClr val="000000"/>
                          </a:solidFill>
                          <a:latin typeface="Times New Roman" panose="02020603050405020304" pitchFamily="18" charset="0"/>
                          <a:ea typeface="Times New Roman"/>
                          <a:cs typeface="Times New Roman" panose="02020603050405020304" pitchFamily="18" charset="0"/>
                        </a:rPr>
                        <a:t>C</a:t>
                      </a: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rtl="0" eaLnBrk="1" latinLnBrk="0" hangingPunct="1">
                        <a:lnSpc>
                          <a:spcPct val="115000"/>
                        </a:lnSpc>
                        <a:spcAft>
                          <a:spcPts val="0"/>
                        </a:spcAft>
                      </a:pPr>
                      <a:r>
                        <a:rPr kumimoji="0" lang="en-US" sz="1200" b="1" kern="1200" dirty="0" smtClean="0">
                          <a:solidFill>
                            <a:srgbClr val="000000"/>
                          </a:solidFill>
                          <a:latin typeface="Times New Roman" panose="02020603050405020304" pitchFamily="18" charset="0"/>
                          <a:ea typeface="Times New Roman"/>
                          <a:cs typeface="Times New Roman" panose="02020603050405020304" pitchFamily="18" charset="0"/>
                        </a:rPr>
                        <a:t>I</a:t>
                      </a: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rtl="0" eaLnBrk="1" latinLnBrk="0" hangingPunct="1">
                        <a:lnSpc>
                          <a:spcPct val="115000"/>
                        </a:lnSpc>
                        <a:spcAft>
                          <a:spcPts val="0"/>
                        </a:spcAft>
                      </a:pPr>
                      <a:r>
                        <a:rPr kumimoji="0" lang="en-US" sz="1200" b="1" kern="1200" dirty="0" smtClean="0">
                          <a:solidFill>
                            <a:srgbClr val="000000"/>
                          </a:solidFill>
                          <a:latin typeface="Times New Roman" panose="02020603050405020304" pitchFamily="18" charset="0"/>
                          <a:ea typeface="Times New Roman"/>
                          <a:cs typeface="Times New Roman" panose="02020603050405020304" pitchFamily="18" charset="0"/>
                        </a:rPr>
                        <a:t>J</a:t>
                      </a: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r>
                        <a:rPr kumimoji="0" lang="en-US" sz="1200" b="1" kern="1200" dirty="0" smtClean="0">
                          <a:solidFill>
                            <a:srgbClr val="000000"/>
                          </a:solidFill>
                          <a:latin typeface="Times New Roman" panose="02020603050405020304" pitchFamily="18" charset="0"/>
                          <a:ea typeface="Times New Roman"/>
                          <a:cs typeface="Times New Roman" panose="02020603050405020304" pitchFamily="18" charset="0"/>
                        </a:rPr>
                        <a:t>K</a:t>
                      </a: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 </a:t>
                      </a: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 </a:t>
                      </a: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r>
                        <a:rPr lang="en-US" sz="1200" b="1" dirty="0">
                          <a:solidFill>
                            <a:srgbClr val="000000"/>
                          </a:solidFill>
                          <a:latin typeface="Times New Roman" panose="02020603050405020304" pitchFamily="18" charset="0"/>
                          <a:ea typeface="Times New Roman"/>
                          <a:cs typeface="Times New Roman" panose="02020603050405020304" pitchFamily="18" charset="0"/>
                        </a:rPr>
                        <a:t> </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 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3 </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3 </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 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 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3 </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 </a:t>
                      </a: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4</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4</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5</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5</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5</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D</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E</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dirty="0" smtClean="0">
                          <a:latin typeface="Times New Roman" panose="02020603050405020304" pitchFamily="18" charset="0"/>
                          <a:ea typeface="Calibri"/>
                          <a:cs typeface="Times New Roman" panose="02020603050405020304" pitchFamily="18" charset="0"/>
                        </a:rPr>
                        <a:t>4</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dirty="0" smtClean="0">
                          <a:latin typeface="Times New Roman" panose="02020603050405020304" pitchFamily="18" charset="0"/>
                          <a:ea typeface="Calibri"/>
                          <a:cs typeface="Times New Roman" panose="02020603050405020304" pitchFamily="18" charset="0"/>
                        </a:rPr>
                        <a:t>4</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dirty="0" smtClean="0">
                          <a:latin typeface="Times New Roman" panose="02020603050405020304" pitchFamily="18" charset="0"/>
                          <a:ea typeface="Calibri"/>
                          <a:cs typeface="Times New Roman" panose="02020603050405020304" pitchFamily="18" charset="0"/>
                        </a:rPr>
                        <a:t>2</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dirty="0" smtClean="0">
                          <a:latin typeface="Times New Roman" panose="02020603050405020304" pitchFamily="18" charset="0"/>
                          <a:ea typeface="Calibri"/>
                          <a:cs typeface="Times New Roman" panose="02020603050405020304" pitchFamily="18" charset="0"/>
                        </a:rPr>
                        <a:t>2</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dirty="0" smtClean="0">
                          <a:latin typeface="Times New Roman" panose="02020603050405020304" pitchFamily="18" charset="0"/>
                          <a:ea typeface="Calibri"/>
                          <a:cs typeface="Times New Roman" panose="02020603050405020304" pitchFamily="18" charset="0"/>
                        </a:rPr>
                        <a:t>2</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F</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a:solidFill>
                            <a:srgbClr val="000000"/>
                          </a:solidFill>
                          <a:latin typeface="Times New Roman" panose="02020603050405020304" pitchFamily="18" charset="0"/>
                          <a:ea typeface="Times New Roman"/>
                          <a:cs typeface="Times New Roman" panose="02020603050405020304" pitchFamily="18" charset="0"/>
                        </a:rPr>
                        <a:t> </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a:solidFill>
                            <a:srgbClr val="000000"/>
                          </a:solidFill>
                          <a:latin typeface="Times New Roman" panose="02020603050405020304" pitchFamily="18" charset="0"/>
                          <a:ea typeface="Times New Roman"/>
                          <a:cs typeface="Times New Roman" panose="02020603050405020304" pitchFamily="18" charset="0"/>
                        </a:rPr>
                        <a:t> </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a:solidFill>
                            <a:srgbClr val="000000"/>
                          </a:solidFill>
                          <a:latin typeface="Times New Roman" panose="02020603050405020304" pitchFamily="18" charset="0"/>
                          <a:ea typeface="Times New Roman"/>
                          <a:cs typeface="Times New Roman" panose="02020603050405020304" pitchFamily="18" charset="0"/>
                        </a:rPr>
                        <a:t> </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a:solidFill>
                            <a:srgbClr val="000000"/>
                          </a:solidFill>
                          <a:latin typeface="Times New Roman" panose="02020603050405020304" pitchFamily="18" charset="0"/>
                          <a:ea typeface="Times New Roman"/>
                          <a:cs typeface="Times New Roman" panose="02020603050405020304" pitchFamily="18" charset="0"/>
                        </a:rPr>
                        <a:t> </a:t>
                      </a: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1</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1</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1</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B</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G</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indent="0" algn="ctr" defTabSz="914400" rtl="0" eaLnBrk="1" fontAlgn="auto" latinLnBrk="0" hangingPunct="1">
                        <a:lnSpc>
                          <a:spcPct val="115000"/>
                        </a:lnSpc>
                        <a:spcBef>
                          <a:spcPts val="0"/>
                        </a:spcBef>
                        <a:spcAft>
                          <a:spcPts val="0"/>
                        </a:spcAft>
                        <a:buClrTx/>
                        <a:buSzTx/>
                        <a:buFontTx/>
                        <a:buNone/>
                        <a:tabLst/>
                        <a:defRPr/>
                      </a:pPr>
                      <a:endPar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indent="0" algn="ctr" defTabSz="914400" rtl="0" eaLnBrk="1" fontAlgn="auto" latinLnBrk="0" hangingPunct="1">
                        <a:lnSpc>
                          <a:spcPct val="115000"/>
                        </a:lnSpc>
                        <a:spcBef>
                          <a:spcPts val="0"/>
                        </a:spcBef>
                        <a:spcAft>
                          <a:spcPts val="0"/>
                        </a:spcAft>
                        <a:buClrTx/>
                        <a:buSzTx/>
                        <a:buFontTx/>
                        <a:buNone/>
                        <a:tabLst/>
                        <a:defRPr/>
                      </a:pPr>
                      <a:endPar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H</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3</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3</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3</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3</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21757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0000CC"/>
                          </a:solidFill>
                          <a:latin typeface="Times New Roman" panose="02020603050405020304" pitchFamily="18" charset="0"/>
                          <a:ea typeface="Times New Roman"/>
                          <a:cs typeface="Times New Roman" panose="02020603050405020304" pitchFamily="18" charset="0"/>
                        </a:rPr>
                        <a:t>R</a:t>
                      </a:r>
                      <a:endParaRPr lang="en-US" sz="16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a:solidFill>
                            <a:srgbClr val="0000CC"/>
                          </a:solidFill>
                          <a:latin typeface="Times New Roman" panose="02020603050405020304" pitchFamily="18" charset="0"/>
                          <a:ea typeface="Times New Roman"/>
                          <a:cs typeface="Times New Roman" panose="02020603050405020304" pitchFamily="18" charset="0"/>
                        </a:rPr>
                        <a:t>5</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a:solidFill>
                            <a:srgbClr val="0000CC"/>
                          </a:solidFill>
                          <a:latin typeface="Times New Roman" panose="02020603050405020304" pitchFamily="18" charset="0"/>
                          <a:ea typeface="Times New Roman"/>
                          <a:cs typeface="Times New Roman" panose="02020603050405020304" pitchFamily="18" charset="0"/>
                        </a:rPr>
                        <a:t>5</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a:solidFill>
                            <a:srgbClr val="0000CC"/>
                          </a:solidFill>
                          <a:latin typeface="Times New Roman" panose="02020603050405020304" pitchFamily="18" charset="0"/>
                          <a:ea typeface="Times New Roman"/>
                          <a:cs typeface="Times New Roman" panose="02020603050405020304" pitchFamily="18" charset="0"/>
                        </a:rPr>
                        <a:t>5</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a:solidFill>
                            <a:srgbClr val="0000CC"/>
                          </a:solidFill>
                          <a:latin typeface="Times New Roman" panose="02020603050405020304" pitchFamily="18" charset="0"/>
                          <a:ea typeface="Times New Roman"/>
                          <a:cs typeface="Times New Roman" panose="02020603050405020304" pitchFamily="18" charset="0"/>
                        </a:rPr>
                        <a:t>9</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a:solidFill>
                            <a:srgbClr val="0000CC"/>
                          </a:solidFill>
                          <a:latin typeface="Times New Roman" panose="02020603050405020304" pitchFamily="18" charset="0"/>
                          <a:ea typeface="Times New Roman"/>
                          <a:cs typeface="Times New Roman" panose="02020603050405020304" pitchFamily="18" charset="0"/>
                        </a:rPr>
                        <a:t>9</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9</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9</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9</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6</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3</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3</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3</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3</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a:solidFill>
                            <a:srgbClr val="0000CC"/>
                          </a:solidFill>
                          <a:latin typeface="Times New Roman" panose="02020603050405020304" pitchFamily="18" charset="0"/>
                          <a:ea typeface="Times New Roman"/>
                          <a:cs typeface="Times New Roman" panose="02020603050405020304" pitchFamily="18" charset="0"/>
                        </a:rPr>
                        <a:t>6</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a:solidFill>
                            <a:srgbClr val="0000CC"/>
                          </a:solidFill>
                          <a:latin typeface="Times New Roman" panose="02020603050405020304" pitchFamily="18" charset="0"/>
                          <a:ea typeface="Times New Roman"/>
                          <a:cs typeface="Times New Roman" panose="02020603050405020304" pitchFamily="18" charset="0"/>
                        </a:rPr>
                        <a:t>6</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7</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7</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7</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21757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0000CC"/>
                          </a:solidFill>
                          <a:latin typeface="Times New Roman" panose="02020603050405020304" pitchFamily="18" charset="0"/>
                          <a:ea typeface="Times New Roman"/>
                          <a:cs typeface="Times New Roman" panose="02020603050405020304" pitchFamily="18" charset="0"/>
                        </a:rPr>
                        <a:t>R</a:t>
                      </a:r>
                      <a:r>
                        <a:rPr lang="en-US" sz="1600" b="1" baseline="30000" dirty="0">
                          <a:solidFill>
                            <a:srgbClr val="0000CC"/>
                          </a:solidFill>
                          <a:latin typeface="Times New Roman" panose="02020603050405020304" pitchFamily="18" charset="0"/>
                          <a:ea typeface="Times New Roman"/>
                          <a:cs typeface="Times New Roman" panose="02020603050405020304" pitchFamily="18" charset="0"/>
                        </a:rPr>
                        <a:t>2</a:t>
                      </a:r>
                      <a:endParaRPr lang="en-US" sz="16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a:solidFill>
                            <a:srgbClr val="0000CC"/>
                          </a:solidFill>
                          <a:latin typeface="Times New Roman" panose="02020603050405020304" pitchFamily="18" charset="0"/>
                          <a:ea typeface="Times New Roman"/>
                          <a:cs typeface="Times New Roman" panose="02020603050405020304" pitchFamily="18" charset="0"/>
                        </a:rPr>
                        <a:t>25</a:t>
                      </a: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25</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25</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81</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81</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81</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81</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81</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36</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9</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9</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9</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9</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36</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36</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49</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49</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49</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81310">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1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1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1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12" name="Rectangle 2"/>
          <p:cNvSpPr>
            <a:spLocks noChangeArrowheads="1"/>
          </p:cNvSpPr>
          <p:nvPr/>
        </p:nvSpPr>
        <p:spPr bwMode="auto">
          <a:xfrm>
            <a:off x="529591" y="600265"/>
            <a:ext cx="7297935" cy="545955"/>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3250"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Application of Burgess Procedure</a:t>
            </a:r>
          </a:p>
        </p:txBody>
      </p:sp>
      <p:sp>
        <p:nvSpPr>
          <p:cNvPr id="13"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14"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15" name="TextBox 9"/>
          <p:cNvSpPr txBox="1">
            <a:spLocks noChangeArrowheads="1"/>
          </p:cNvSpPr>
          <p:nvPr/>
        </p:nvSpPr>
        <p:spPr bwMode="auto">
          <a:xfrm>
            <a:off x="529591" y="1404737"/>
            <a:ext cx="5014913" cy="392415"/>
          </a:xfrm>
          <a:prstGeom prst="rect">
            <a:avLst/>
          </a:prstGeom>
          <a:solidFill>
            <a:srgbClr val="7030A0"/>
          </a:solidFill>
          <a:ln w="9525">
            <a:noFill/>
            <a:miter lim="800000"/>
            <a:headEnd/>
            <a:tailEnd/>
          </a:ln>
        </p:spPr>
        <p:txBody>
          <a:bodyPr wrap="square">
            <a:spAutoFit/>
          </a:bodyPr>
          <a:lstStyle/>
          <a:p>
            <a:pPr algn="just"/>
            <a:r>
              <a:rPr lang="en-US" sz="1950" b="1" dirty="0">
                <a:solidFill>
                  <a:prstClr val="white"/>
                </a:solidFill>
                <a:latin typeface="Times New Roman" pitchFamily="18" charset="0"/>
                <a:cs typeface="Times New Roman" pitchFamily="18" charset="0"/>
              </a:rPr>
              <a:t>Start with Delay activity “H” </a:t>
            </a:r>
            <a:r>
              <a:rPr lang="en-US" sz="1950" b="1" u="sng" dirty="0" smtClean="0">
                <a:solidFill>
                  <a:prstClr val="white"/>
                </a:solidFill>
                <a:latin typeface="Times New Roman" pitchFamily="18" charset="0"/>
                <a:cs typeface="Times New Roman" pitchFamily="18" charset="0"/>
              </a:rPr>
              <a:t>four</a:t>
            </a:r>
            <a:r>
              <a:rPr lang="en-US" sz="1950" b="1" dirty="0" smtClean="0">
                <a:solidFill>
                  <a:prstClr val="white"/>
                </a:solidFill>
                <a:latin typeface="Times New Roman" pitchFamily="18" charset="0"/>
                <a:cs typeface="Times New Roman" pitchFamily="18" charset="0"/>
              </a:rPr>
              <a:t> periods</a:t>
            </a:r>
            <a:endParaRPr lang="en-US" sz="1950" b="1" dirty="0">
              <a:solidFill>
                <a:prstClr val="white"/>
              </a:solidFill>
              <a:latin typeface="Times New Roman" pitchFamily="18" charset="0"/>
              <a:cs typeface="Times New Roman" pitchFamily="18" charset="0"/>
            </a:endParaRPr>
          </a:p>
        </p:txBody>
      </p:sp>
    </p:spTree>
    <p:extLst>
      <p:ext uri="{BB962C8B-B14F-4D97-AF65-F5344CB8AC3E}">
        <p14:creationId xmlns:p14="http://schemas.microsoft.com/office/powerpoint/2010/main" val="360495997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9"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33800"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34415" name="TextBox 9"/>
          <p:cNvSpPr txBox="1">
            <a:spLocks noChangeArrowheads="1"/>
          </p:cNvSpPr>
          <p:nvPr/>
        </p:nvSpPr>
        <p:spPr bwMode="auto">
          <a:xfrm>
            <a:off x="529591" y="5504002"/>
            <a:ext cx="8211956" cy="442429"/>
          </a:xfrm>
          <a:prstGeom prst="rect">
            <a:avLst/>
          </a:prstGeom>
          <a:solidFill>
            <a:srgbClr val="0D078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just"/>
            <a:r>
              <a:rPr lang="en-US" sz="2275" b="1" i="1" dirty="0">
                <a:solidFill>
                  <a:schemeClr val="bg1"/>
                </a:solidFill>
                <a:latin typeface="Times New Roman" panose="02020603050405020304" pitchFamily="18" charset="0"/>
                <a:cs typeface="Times New Roman" panose="02020603050405020304" pitchFamily="18" charset="0"/>
              </a:rPr>
              <a:t>The result = Delay activity “H” </a:t>
            </a:r>
            <a:r>
              <a:rPr lang="en-US" sz="2275" b="1" i="1" u="sng" dirty="0">
                <a:solidFill>
                  <a:schemeClr val="bg1"/>
                </a:solidFill>
                <a:latin typeface="Times New Roman" panose="02020603050405020304" pitchFamily="18" charset="0"/>
                <a:cs typeface="Times New Roman" panose="02020603050405020304" pitchFamily="18" charset="0"/>
              </a:rPr>
              <a:t>one</a:t>
            </a:r>
            <a:r>
              <a:rPr lang="en-US" sz="2275" b="1" i="1" dirty="0">
                <a:solidFill>
                  <a:schemeClr val="bg1"/>
                </a:solidFill>
                <a:latin typeface="Times New Roman" panose="02020603050405020304" pitchFamily="18" charset="0"/>
                <a:cs typeface="Times New Roman" panose="02020603050405020304" pitchFamily="18" charset="0"/>
              </a:rPr>
              <a:t> period </a:t>
            </a:r>
            <a:r>
              <a:rPr lang="en-US" sz="2275" b="1" i="1" dirty="0">
                <a:solidFill>
                  <a:schemeClr val="bg1"/>
                </a:solidFill>
                <a:latin typeface="Times New Roman" panose="02020603050405020304" pitchFamily="18" charset="0"/>
                <a:cs typeface="Times New Roman" panose="02020603050405020304" pitchFamily="18" charset="0"/>
                <a:sym typeface="Symbol" pitchFamily="18" charset="2"/>
              </a:rPr>
              <a:t> </a:t>
            </a:r>
            <a:r>
              <a:rPr lang="en-US" sz="2275" b="1" i="1" dirty="0">
                <a:solidFill>
                  <a:schemeClr val="bg1"/>
                </a:solidFill>
                <a:latin typeface="Times New Roman" pitchFamily="18" charset="0"/>
                <a:cs typeface="Times New Roman" pitchFamily="18" charset="0"/>
              </a:rPr>
              <a:t> R</a:t>
            </a:r>
            <a:r>
              <a:rPr lang="en-US" sz="2275" b="1" i="1" baseline="30000" dirty="0">
                <a:solidFill>
                  <a:schemeClr val="bg1"/>
                </a:solidFill>
                <a:latin typeface="Times New Roman" pitchFamily="18" charset="0"/>
                <a:cs typeface="Times New Roman" pitchFamily="18" charset="0"/>
              </a:rPr>
              <a:t>2 </a:t>
            </a:r>
            <a:r>
              <a:rPr lang="en-US" sz="2275" b="1" i="1" dirty="0">
                <a:solidFill>
                  <a:schemeClr val="bg1"/>
                </a:solidFill>
                <a:latin typeface="Times New Roman" pitchFamily="18" charset="0"/>
                <a:cs typeface="Times New Roman" pitchFamily="18" charset="0"/>
              </a:rPr>
              <a:t>= 747 </a:t>
            </a:r>
          </a:p>
        </p:txBody>
      </p:sp>
      <p:graphicFrame>
        <p:nvGraphicFramePr>
          <p:cNvPr id="7" name="Table 6"/>
          <p:cNvGraphicFramePr>
            <a:graphicFrameLocks noGrp="1"/>
          </p:cNvGraphicFramePr>
          <p:nvPr>
            <p:extLst>
              <p:ext uri="{D42A27DB-BD31-4B8C-83A1-F6EECF244321}">
                <p14:modId xmlns:p14="http://schemas.microsoft.com/office/powerpoint/2010/main" val="1023546106"/>
              </p:ext>
            </p:extLst>
          </p:nvPr>
        </p:nvGraphicFramePr>
        <p:xfrm>
          <a:off x="529591" y="1447461"/>
          <a:ext cx="8462009" cy="3832165"/>
        </p:xfrm>
        <a:graphic>
          <a:graphicData uri="http://schemas.openxmlformats.org/drawingml/2006/table">
            <a:tbl>
              <a:tblPr/>
              <a:tblGrid>
                <a:gridCol w="1118528"/>
                <a:gridCol w="386499"/>
                <a:gridCol w="386499"/>
                <a:gridCol w="386499"/>
                <a:gridCol w="386499"/>
                <a:gridCol w="386499"/>
                <a:gridCol w="386499"/>
                <a:gridCol w="386499"/>
                <a:gridCol w="386499"/>
                <a:gridCol w="386499"/>
                <a:gridCol w="386499"/>
                <a:gridCol w="386499"/>
                <a:gridCol w="386499"/>
                <a:gridCol w="386499"/>
                <a:gridCol w="386499"/>
                <a:gridCol w="386499"/>
                <a:gridCol w="386499"/>
                <a:gridCol w="386499"/>
                <a:gridCol w="386499"/>
                <a:gridCol w="386499"/>
              </a:tblGrid>
              <a:tr h="432121">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smtClean="0">
                          <a:solidFill>
                            <a:srgbClr val="FFFFFF"/>
                          </a:solidFill>
                          <a:latin typeface="Times New Roman" panose="02020603050405020304" pitchFamily="18" charset="0"/>
                          <a:ea typeface="Times New Roman"/>
                          <a:cs typeface="Times New Roman" panose="02020603050405020304" pitchFamily="18" charset="0"/>
                        </a:rPr>
                        <a:t>Time</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28575" cap="flat" cmpd="sng" algn="ctr">
                      <a:noFill/>
                      <a:prstDash val="solid"/>
                      <a:round/>
                      <a:headEnd type="none" w="med" len="med"/>
                      <a:tailEnd type="none" w="med" len="me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2</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3</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4</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5</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6</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7</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8</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9</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10</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11</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12</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13</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14</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15</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a:solidFill>
                            <a:srgbClr val="FFFFFF"/>
                          </a:solidFill>
                          <a:latin typeface="Times New Roman" panose="02020603050405020304" pitchFamily="18" charset="0"/>
                          <a:ea typeface="Times New Roman"/>
                          <a:cs typeface="Times New Roman" panose="02020603050405020304" pitchFamily="18" charset="0"/>
                        </a:rPr>
                        <a:t>16</a:t>
                      </a:r>
                      <a:endParaRPr lang="en-US" sz="160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a:solidFill>
                            <a:srgbClr val="FFFFFF"/>
                          </a:solidFill>
                          <a:latin typeface="Times New Roman" panose="02020603050405020304" pitchFamily="18" charset="0"/>
                          <a:ea typeface="Times New Roman"/>
                          <a:cs typeface="Times New Roman" panose="02020603050405020304" pitchFamily="18" charset="0"/>
                        </a:rPr>
                        <a:t>17</a:t>
                      </a:r>
                      <a:endParaRPr lang="en-US" sz="160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18</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p>
                      <a:pPr algn="ctr">
                        <a:lnSpc>
                          <a:spcPct val="115000"/>
                        </a:lnSpc>
                        <a:spcAft>
                          <a:spcPts val="0"/>
                        </a:spcAft>
                      </a:pP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r>
              <a:tr h="163179">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r>
                        <a:rPr kumimoji="0" lang="en-US" sz="1200" b="1" kern="1200" dirty="0" smtClean="0">
                          <a:solidFill>
                            <a:srgbClr val="000000"/>
                          </a:solidFill>
                          <a:latin typeface="Times New Roman" panose="02020603050405020304" pitchFamily="18" charset="0"/>
                          <a:ea typeface="Times New Roman"/>
                          <a:cs typeface="Times New Roman" panose="02020603050405020304" pitchFamily="18" charset="0"/>
                        </a:rPr>
                        <a:t>A</a:t>
                      </a: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kumimoji="0" lang="en-US" sz="1200" b="1" kern="1200" dirty="0" smtClean="0">
                          <a:solidFill>
                            <a:srgbClr val="000000"/>
                          </a:solidFill>
                          <a:latin typeface="Times New Roman" panose="02020603050405020304" pitchFamily="18" charset="0"/>
                          <a:ea typeface="Times New Roman"/>
                          <a:cs typeface="Times New Roman" panose="02020603050405020304" pitchFamily="18" charset="0"/>
                        </a:rPr>
                        <a:t>C</a:t>
                      </a: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rtl="0" eaLnBrk="1" latinLnBrk="0" hangingPunct="1">
                        <a:lnSpc>
                          <a:spcPct val="115000"/>
                        </a:lnSpc>
                        <a:spcAft>
                          <a:spcPts val="0"/>
                        </a:spcAft>
                      </a:pPr>
                      <a:r>
                        <a:rPr kumimoji="0" lang="en-US" sz="1200" b="1" kern="1200" dirty="0" smtClean="0">
                          <a:solidFill>
                            <a:srgbClr val="000000"/>
                          </a:solidFill>
                          <a:latin typeface="Times New Roman" panose="02020603050405020304" pitchFamily="18" charset="0"/>
                          <a:ea typeface="Times New Roman"/>
                          <a:cs typeface="Times New Roman" panose="02020603050405020304" pitchFamily="18" charset="0"/>
                        </a:rPr>
                        <a:t>I</a:t>
                      </a: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rtl="0" eaLnBrk="1" latinLnBrk="0" hangingPunct="1">
                        <a:lnSpc>
                          <a:spcPct val="115000"/>
                        </a:lnSpc>
                        <a:spcAft>
                          <a:spcPts val="0"/>
                        </a:spcAft>
                      </a:pPr>
                      <a:r>
                        <a:rPr kumimoji="0" lang="en-US" sz="1200" b="1" kern="1200" dirty="0" smtClean="0">
                          <a:solidFill>
                            <a:srgbClr val="000000"/>
                          </a:solidFill>
                          <a:latin typeface="Times New Roman" panose="02020603050405020304" pitchFamily="18" charset="0"/>
                          <a:ea typeface="Times New Roman"/>
                          <a:cs typeface="Times New Roman" panose="02020603050405020304" pitchFamily="18" charset="0"/>
                        </a:rPr>
                        <a:t>J</a:t>
                      </a: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r>
                        <a:rPr kumimoji="0" lang="en-US" sz="1200" b="1" kern="1200" dirty="0" smtClean="0">
                          <a:solidFill>
                            <a:srgbClr val="000000"/>
                          </a:solidFill>
                          <a:latin typeface="Times New Roman" panose="02020603050405020304" pitchFamily="18" charset="0"/>
                          <a:ea typeface="Times New Roman"/>
                          <a:cs typeface="Times New Roman" panose="02020603050405020304" pitchFamily="18" charset="0"/>
                        </a:rPr>
                        <a:t>K</a:t>
                      </a: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 </a:t>
                      </a: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 </a:t>
                      </a: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r>
                        <a:rPr lang="en-US" sz="1200" b="1" dirty="0">
                          <a:solidFill>
                            <a:srgbClr val="000000"/>
                          </a:solidFill>
                          <a:latin typeface="Times New Roman" panose="02020603050405020304" pitchFamily="18" charset="0"/>
                          <a:ea typeface="Times New Roman"/>
                          <a:cs typeface="Times New Roman" panose="02020603050405020304" pitchFamily="18" charset="0"/>
                        </a:rPr>
                        <a:t> </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 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3 </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3 </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 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 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3 </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 </a:t>
                      </a: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4</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4</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5</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5</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5</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D</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E</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dirty="0" smtClean="0">
                          <a:latin typeface="Times New Roman" panose="02020603050405020304" pitchFamily="18" charset="0"/>
                          <a:ea typeface="Calibri"/>
                          <a:cs typeface="Times New Roman" panose="02020603050405020304" pitchFamily="18" charset="0"/>
                        </a:rPr>
                        <a:t>4</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dirty="0" smtClean="0">
                          <a:latin typeface="Times New Roman" panose="02020603050405020304" pitchFamily="18" charset="0"/>
                          <a:ea typeface="Calibri"/>
                          <a:cs typeface="Times New Roman" panose="02020603050405020304" pitchFamily="18" charset="0"/>
                        </a:rPr>
                        <a:t>4</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dirty="0" smtClean="0">
                          <a:latin typeface="Times New Roman" panose="02020603050405020304" pitchFamily="18" charset="0"/>
                          <a:ea typeface="Calibri"/>
                          <a:cs typeface="Times New Roman" panose="02020603050405020304" pitchFamily="18" charset="0"/>
                        </a:rPr>
                        <a:t>2</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dirty="0" smtClean="0">
                          <a:latin typeface="Times New Roman" panose="02020603050405020304" pitchFamily="18" charset="0"/>
                          <a:ea typeface="Calibri"/>
                          <a:cs typeface="Times New Roman" panose="02020603050405020304" pitchFamily="18" charset="0"/>
                        </a:rPr>
                        <a:t>2</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dirty="0" smtClean="0">
                          <a:latin typeface="Times New Roman" panose="02020603050405020304" pitchFamily="18" charset="0"/>
                          <a:ea typeface="Calibri"/>
                          <a:cs typeface="Times New Roman" panose="02020603050405020304" pitchFamily="18" charset="0"/>
                        </a:rPr>
                        <a:t>2</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F</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a:solidFill>
                            <a:srgbClr val="000000"/>
                          </a:solidFill>
                          <a:latin typeface="Times New Roman" panose="02020603050405020304" pitchFamily="18" charset="0"/>
                          <a:ea typeface="Times New Roman"/>
                          <a:cs typeface="Times New Roman" panose="02020603050405020304" pitchFamily="18" charset="0"/>
                        </a:rPr>
                        <a:t> </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a:solidFill>
                            <a:srgbClr val="000000"/>
                          </a:solidFill>
                          <a:latin typeface="Times New Roman" panose="02020603050405020304" pitchFamily="18" charset="0"/>
                          <a:ea typeface="Times New Roman"/>
                          <a:cs typeface="Times New Roman" panose="02020603050405020304" pitchFamily="18" charset="0"/>
                        </a:rPr>
                        <a:t> </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a:solidFill>
                            <a:srgbClr val="000000"/>
                          </a:solidFill>
                          <a:latin typeface="Times New Roman" panose="02020603050405020304" pitchFamily="18" charset="0"/>
                          <a:ea typeface="Times New Roman"/>
                          <a:cs typeface="Times New Roman" panose="02020603050405020304" pitchFamily="18" charset="0"/>
                        </a:rPr>
                        <a:t> </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a:solidFill>
                            <a:srgbClr val="000000"/>
                          </a:solidFill>
                          <a:latin typeface="Times New Roman" panose="02020603050405020304" pitchFamily="18" charset="0"/>
                          <a:ea typeface="Times New Roman"/>
                          <a:cs typeface="Times New Roman" panose="02020603050405020304" pitchFamily="18" charset="0"/>
                        </a:rPr>
                        <a:t> </a:t>
                      </a: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1</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1</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1</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B</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G</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indent="0" algn="ctr" defTabSz="914400" rtl="0" eaLnBrk="1" fontAlgn="auto" latinLnBrk="0" hangingPunct="1">
                        <a:lnSpc>
                          <a:spcPct val="115000"/>
                        </a:lnSpc>
                        <a:spcBef>
                          <a:spcPts val="0"/>
                        </a:spcBef>
                        <a:spcAft>
                          <a:spcPts val="0"/>
                        </a:spcAft>
                        <a:buClrTx/>
                        <a:buSzTx/>
                        <a:buFontTx/>
                        <a:buNone/>
                        <a:tabLst/>
                        <a:defRPr/>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H</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3</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3</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3</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3</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21757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0000CC"/>
                          </a:solidFill>
                          <a:latin typeface="Times New Roman" panose="02020603050405020304" pitchFamily="18" charset="0"/>
                          <a:ea typeface="Times New Roman"/>
                          <a:cs typeface="Times New Roman" panose="02020603050405020304" pitchFamily="18" charset="0"/>
                        </a:rPr>
                        <a:t>R</a:t>
                      </a:r>
                      <a:endParaRPr lang="en-US" sz="16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a:solidFill>
                            <a:srgbClr val="0000CC"/>
                          </a:solidFill>
                          <a:latin typeface="Times New Roman" panose="02020603050405020304" pitchFamily="18" charset="0"/>
                          <a:ea typeface="Times New Roman"/>
                          <a:cs typeface="Times New Roman" panose="02020603050405020304" pitchFamily="18" charset="0"/>
                        </a:rPr>
                        <a:t>5</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a:solidFill>
                            <a:srgbClr val="0000CC"/>
                          </a:solidFill>
                          <a:latin typeface="Times New Roman" panose="02020603050405020304" pitchFamily="18" charset="0"/>
                          <a:ea typeface="Times New Roman"/>
                          <a:cs typeface="Times New Roman" panose="02020603050405020304" pitchFamily="18" charset="0"/>
                        </a:rPr>
                        <a:t>5</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a:solidFill>
                            <a:srgbClr val="0000CC"/>
                          </a:solidFill>
                          <a:latin typeface="Times New Roman" panose="02020603050405020304" pitchFamily="18" charset="0"/>
                          <a:ea typeface="Times New Roman"/>
                          <a:cs typeface="Times New Roman" panose="02020603050405020304" pitchFamily="18" charset="0"/>
                        </a:rPr>
                        <a:t>5</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a:solidFill>
                            <a:srgbClr val="0000CC"/>
                          </a:solidFill>
                          <a:latin typeface="Times New Roman" panose="02020603050405020304" pitchFamily="18" charset="0"/>
                          <a:ea typeface="Times New Roman"/>
                          <a:cs typeface="Times New Roman" panose="02020603050405020304" pitchFamily="18" charset="0"/>
                        </a:rPr>
                        <a:t>9</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a:solidFill>
                            <a:srgbClr val="0000CC"/>
                          </a:solidFill>
                          <a:latin typeface="Times New Roman" panose="02020603050405020304" pitchFamily="18" charset="0"/>
                          <a:ea typeface="Times New Roman"/>
                          <a:cs typeface="Times New Roman" panose="02020603050405020304" pitchFamily="18" charset="0"/>
                        </a:rPr>
                        <a:t>9</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9</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9</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9</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6</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3</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5</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5</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5</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a:solidFill>
                            <a:srgbClr val="0000CC"/>
                          </a:solidFill>
                          <a:latin typeface="Times New Roman" panose="02020603050405020304" pitchFamily="18" charset="0"/>
                          <a:ea typeface="Times New Roman"/>
                          <a:cs typeface="Times New Roman" panose="02020603050405020304" pitchFamily="18" charset="0"/>
                        </a:rPr>
                        <a:t>6</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a:solidFill>
                            <a:srgbClr val="0000CC"/>
                          </a:solidFill>
                          <a:latin typeface="Times New Roman" panose="02020603050405020304" pitchFamily="18" charset="0"/>
                          <a:ea typeface="Times New Roman"/>
                          <a:cs typeface="Times New Roman" panose="02020603050405020304" pitchFamily="18" charset="0"/>
                        </a:rPr>
                        <a:t>6</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5</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5</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5</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21757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0000CC"/>
                          </a:solidFill>
                          <a:latin typeface="Times New Roman" panose="02020603050405020304" pitchFamily="18" charset="0"/>
                          <a:ea typeface="Times New Roman"/>
                          <a:cs typeface="Times New Roman" panose="02020603050405020304" pitchFamily="18" charset="0"/>
                        </a:rPr>
                        <a:t>R</a:t>
                      </a:r>
                      <a:r>
                        <a:rPr lang="en-US" sz="1600" b="1" baseline="30000" dirty="0">
                          <a:solidFill>
                            <a:srgbClr val="0000CC"/>
                          </a:solidFill>
                          <a:latin typeface="Times New Roman" panose="02020603050405020304" pitchFamily="18" charset="0"/>
                          <a:ea typeface="Times New Roman"/>
                          <a:cs typeface="Times New Roman" panose="02020603050405020304" pitchFamily="18" charset="0"/>
                        </a:rPr>
                        <a:t>2</a:t>
                      </a:r>
                      <a:endParaRPr lang="en-US" sz="16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a:solidFill>
                            <a:srgbClr val="0000CC"/>
                          </a:solidFill>
                          <a:latin typeface="Times New Roman" panose="02020603050405020304" pitchFamily="18" charset="0"/>
                          <a:ea typeface="Times New Roman"/>
                          <a:cs typeface="Times New Roman" panose="02020603050405020304" pitchFamily="18" charset="0"/>
                        </a:rPr>
                        <a:t>25</a:t>
                      </a: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25</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25</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81</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81</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81</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81</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81</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36</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9</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25</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25</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25</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36</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36</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25</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25</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spcAft>
                          <a:spcPts val="0"/>
                        </a:spcAft>
                      </a:pPr>
                      <a:r>
                        <a:rPr lang="en-US" sz="1600" b="1" i="0" u="none" dirty="0" smtClean="0">
                          <a:solidFill>
                            <a:srgbClr val="0000CC"/>
                          </a:solidFill>
                          <a:latin typeface="Times New Roman" panose="02020603050405020304" pitchFamily="18" charset="0"/>
                          <a:ea typeface="Times New Roman"/>
                          <a:cs typeface="Times New Roman" panose="02020603050405020304" pitchFamily="18" charset="0"/>
                        </a:rPr>
                        <a:t>25</a:t>
                      </a:r>
                      <a:endParaRPr lang="en-US" sz="1600" b="1" i="0" u="none"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81310">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1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1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1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9" name="Rectangle 2"/>
          <p:cNvSpPr>
            <a:spLocks noChangeArrowheads="1"/>
          </p:cNvSpPr>
          <p:nvPr/>
        </p:nvSpPr>
        <p:spPr bwMode="auto">
          <a:xfrm>
            <a:off x="529591" y="600265"/>
            <a:ext cx="7297935" cy="545955"/>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3250"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Application of Burgess Procedure</a:t>
            </a: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23"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34824"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35445" name="TextBox 9"/>
          <p:cNvSpPr txBox="1">
            <a:spLocks noChangeArrowheads="1"/>
          </p:cNvSpPr>
          <p:nvPr/>
        </p:nvSpPr>
        <p:spPr bwMode="auto">
          <a:xfrm>
            <a:off x="529591" y="5954190"/>
            <a:ext cx="8408670" cy="392415"/>
          </a:xfrm>
          <a:prstGeom prst="rect">
            <a:avLst/>
          </a:prstGeom>
          <a:solidFill>
            <a:srgbClr val="0D078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just"/>
            <a:r>
              <a:rPr lang="en-US" sz="1950" b="1" i="1" dirty="0">
                <a:solidFill>
                  <a:schemeClr val="bg1"/>
                </a:solidFill>
                <a:latin typeface="Times New Roman" panose="02020603050405020304" pitchFamily="18" charset="0"/>
                <a:cs typeface="Times New Roman" panose="02020603050405020304" pitchFamily="18" charset="0"/>
              </a:rPr>
              <a:t>Delay activity “H” </a:t>
            </a:r>
            <a:r>
              <a:rPr lang="en-US" sz="1950" b="1" i="1" u="sng" dirty="0">
                <a:solidFill>
                  <a:schemeClr val="bg1"/>
                </a:solidFill>
                <a:latin typeface="Times New Roman" panose="02020603050405020304" pitchFamily="18" charset="0"/>
                <a:cs typeface="Times New Roman" panose="02020603050405020304" pitchFamily="18" charset="0"/>
              </a:rPr>
              <a:t>one</a:t>
            </a:r>
            <a:r>
              <a:rPr lang="en-US" sz="1950" b="1" i="1" dirty="0">
                <a:solidFill>
                  <a:schemeClr val="bg1"/>
                </a:solidFill>
                <a:latin typeface="Times New Roman" panose="02020603050405020304" pitchFamily="18" charset="0"/>
                <a:cs typeface="Times New Roman" panose="02020603050405020304" pitchFamily="18" charset="0"/>
              </a:rPr>
              <a:t> period &amp; Delay activity “G” </a:t>
            </a:r>
            <a:r>
              <a:rPr lang="en-US" sz="1950" b="1" i="1" u="sng" dirty="0">
                <a:solidFill>
                  <a:schemeClr val="bg1"/>
                </a:solidFill>
                <a:latin typeface="Times New Roman" panose="02020603050405020304" pitchFamily="18" charset="0"/>
                <a:cs typeface="Times New Roman" panose="02020603050405020304" pitchFamily="18" charset="0"/>
              </a:rPr>
              <a:t>one</a:t>
            </a:r>
            <a:r>
              <a:rPr lang="en-US" sz="1950" b="1" i="1" dirty="0">
                <a:solidFill>
                  <a:schemeClr val="bg1"/>
                </a:solidFill>
                <a:latin typeface="Times New Roman" panose="02020603050405020304" pitchFamily="18" charset="0"/>
                <a:cs typeface="Times New Roman" panose="02020603050405020304" pitchFamily="18" charset="0"/>
              </a:rPr>
              <a:t> period </a:t>
            </a:r>
            <a:r>
              <a:rPr lang="en-US" sz="1950" b="1" i="1" dirty="0">
                <a:solidFill>
                  <a:schemeClr val="bg1"/>
                </a:solidFill>
                <a:latin typeface="Times New Roman" panose="02020603050405020304" pitchFamily="18" charset="0"/>
                <a:cs typeface="Times New Roman" panose="02020603050405020304" pitchFamily="18" charset="0"/>
                <a:sym typeface="Symbol" pitchFamily="18" charset="2"/>
              </a:rPr>
              <a:t> </a:t>
            </a:r>
            <a:r>
              <a:rPr lang="en-US" sz="1950" b="1" i="1" dirty="0">
                <a:solidFill>
                  <a:schemeClr val="bg1"/>
                </a:solidFill>
                <a:latin typeface="Times New Roman" pitchFamily="18" charset="0"/>
                <a:cs typeface="Times New Roman" pitchFamily="18" charset="0"/>
              </a:rPr>
              <a:t> R</a:t>
            </a:r>
            <a:r>
              <a:rPr lang="en-US" sz="1950" b="1" i="1" baseline="30000" dirty="0">
                <a:solidFill>
                  <a:schemeClr val="bg1"/>
                </a:solidFill>
                <a:latin typeface="Times New Roman" pitchFamily="18" charset="0"/>
                <a:cs typeface="Times New Roman" pitchFamily="18" charset="0"/>
              </a:rPr>
              <a:t>2 </a:t>
            </a:r>
            <a:r>
              <a:rPr lang="en-US" sz="1950" b="1" i="1" dirty="0">
                <a:solidFill>
                  <a:schemeClr val="bg1"/>
                </a:solidFill>
                <a:latin typeface="Times New Roman" pitchFamily="18" charset="0"/>
                <a:cs typeface="Times New Roman" pitchFamily="18" charset="0"/>
              </a:rPr>
              <a:t>= 729 </a:t>
            </a:r>
          </a:p>
        </p:txBody>
      </p:sp>
      <p:sp>
        <p:nvSpPr>
          <p:cNvPr id="9" name="TextBox 8"/>
          <p:cNvSpPr txBox="1"/>
          <p:nvPr/>
        </p:nvSpPr>
        <p:spPr>
          <a:xfrm>
            <a:off x="529591" y="1364611"/>
            <a:ext cx="3848100" cy="392415"/>
          </a:xfrm>
          <a:prstGeom prst="rect">
            <a:avLst/>
          </a:prstGeom>
          <a:solidFill>
            <a:srgbClr val="7030A0"/>
          </a:solidFill>
        </p:spPr>
        <p:txBody>
          <a:bodyPr wrap="square" rtlCol="0">
            <a:spAutoFit/>
          </a:bodyPr>
          <a:lstStyle/>
          <a:p>
            <a:r>
              <a:rPr lang="en-US" sz="1950" b="1" i="1" dirty="0">
                <a:solidFill>
                  <a:schemeClr val="bg1"/>
                </a:solidFill>
                <a:latin typeface="Times New Roman" pitchFamily="18" charset="0"/>
                <a:cs typeface="Times New Roman" pitchFamily="18" charset="0"/>
                <a:sym typeface="Symbol" pitchFamily="18" charset="2"/>
              </a:rPr>
              <a:t>Start </a:t>
            </a:r>
            <a:r>
              <a:rPr lang="en-US" sz="1950" b="1" i="1" dirty="0">
                <a:solidFill>
                  <a:schemeClr val="bg1"/>
                </a:solidFill>
                <a:latin typeface="Times New Roman" pitchFamily="18" charset="0"/>
                <a:cs typeface="Times New Roman" pitchFamily="18" charset="0"/>
              </a:rPr>
              <a:t>Delay activity “G” </a:t>
            </a:r>
            <a:r>
              <a:rPr lang="en-US" sz="1950" b="1" i="1" u="sng" dirty="0">
                <a:solidFill>
                  <a:schemeClr val="bg1"/>
                </a:solidFill>
                <a:latin typeface="Times New Roman" pitchFamily="18" charset="0"/>
                <a:cs typeface="Times New Roman" pitchFamily="18" charset="0"/>
              </a:rPr>
              <a:t>1</a:t>
            </a:r>
            <a:r>
              <a:rPr lang="en-US" sz="1950" b="1" i="1" dirty="0">
                <a:solidFill>
                  <a:schemeClr val="bg1"/>
                </a:solidFill>
                <a:latin typeface="Times New Roman" pitchFamily="18" charset="0"/>
                <a:cs typeface="Times New Roman" pitchFamily="18" charset="0"/>
              </a:rPr>
              <a:t> period</a:t>
            </a:r>
            <a:endParaRPr lang="en-US" sz="1950" b="1" i="1" dirty="0">
              <a:solidFill>
                <a:schemeClr val="bg1"/>
              </a:solidFill>
            </a:endParaRPr>
          </a:p>
        </p:txBody>
      </p:sp>
      <p:graphicFrame>
        <p:nvGraphicFramePr>
          <p:cNvPr id="10" name="Table 9"/>
          <p:cNvGraphicFramePr>
            <a:graphicFrameLocks noGrp="1"/>
          </p:cNvGraphicFramePr>
          <p:nvPr>
            <p:extLst>
              <p:ext uri="{D42A27DB-BD31-4B8C-83A1-F6EECF244321}">
                <p14:modId xmlns:p14="http://schemas.microsoft.com/office/powerpoint/2010/main" val="3769524797"/>
              </p:ext>
            </p:extLst>
          </p:nvPr>
        </p:nvGraphicFramePr>
        <p:xfrm>
          <a:off x="529591" y="1923979"/>
          <a:ext cx="8462009" cy="3832165"/>
        </p:xfrm>
        <a:graphic>
          <a:graphicData uri="http://schemas.openxmlformats.org/drawingml/2006/table">
            <a:tbl>
              <a:tblPr/>
              <a:tblGrid>
                <a:gridCol w="1118528"/>
                <a:gridCol w="386499"/>
                <a:gridCol w="386499"/>
                <a:gridCol w="386499"/>
                <a:gridCol w="386499"/>
                <a:gridCol w="386499"/>
                <a:gridCol w="386499"/>
                <a:gridCol w="386499"/>
                <a:gridCol w="386499"/>
                <a:gridCol w="386499"/>
                <a:gridCol w="386499"/>
                <a:gridCol w="386499"/>
                <a:gridCol w="386499"/>
                <a:gridCol w="386499"/>
                <a:gridCol w="386499"/>
                <a:gridCol w="386499"/>
                <a:gridCol w="386499"/>
                <a:gridCol w="386499"/>
                <a:gridCol w="386499"/>
                <a:gridCol w="386499"/>
              </a:tblGrid>
              <a:tr h="432121">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smtClean="0">
                          <a:solidFill>
                            <a:srgbClr val="FFFFFF"/>
                          </a:solidFill>
                          <a:latin typeface="Times New Roman" panose="02020603050405020304" pitchFamily="18" charset="0"/>
                          <a:ea typeface="Times New Roman"/>
                          <a:cs typeface="Times New Roman" panose="02020603050405020304" pitchFamily="18" charset="0"/>
                        </a:rPr>
                        <a:t>Time</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28575" cap="flat" cmpd="sng" algn="ctr">
                      <a:noFill/>
                      <a:prstDash val="solid"/>
                      <a:round/>
                      <a:headEnd type="none" w="med" len="med"/>
                      <a:tailEnd type="none" w="med" len="me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2</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3</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4</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5</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6</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7</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8</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9</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10</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11</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12</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13</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14</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15</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a:solidFill>
                            <a:srgbClr val="FFFFFF"/>
                          </a:solidFill>
                          <a:latin typeface="Times New Roman" panose="02020603050405020304" pitchFamily="18" charset="0"/>
                          <a:ea typeface="Times New Roman"/>
                          <a:cs typeface="Times New Roman" panose="02020603050405020304" pitchFamily="18" charset="0"/>
                        </a:rPr>
                        <a:t>16</a:t>
                      </a:r>
                      <a:endParaRPr lang="en-US" sz="160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a:solidFill>
                            <a:srgbClr val="FFFFFF"/>
                          </a:solidFill>
                          <a:latin typeface="Times New Roman" panose="02020603050405020304" pitchFamily="18" charset="0"/>
                          <a:ea typeface="Times New Roman"/>
                          <a:cs typeface="Times New Roman" panose="02020603050405020304" pitchFamily="18" charset="0"/>
                        </a:rPr>
                        <a:t>17</a:t>
                      </a:r>
                      <a:endParaRPr lang="en-US" sz="160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18</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p>
                      <a:pPr algn="ctr">
                        <a:lnSpc>
                          <a:spcPct val="115000"/>
                        </a:lnSpc>
                        <a:spcAft>
                          <a:spcPts val="0"/>
                        </a:spcAft>
                      </a:pP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r>
              <a:tr h="163179">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r>
                        <a:rPr kumimoji="0" lang="en-US" sz="1200" b="1" kern="1200" dirty="0" smtClean="0">
                          <a:solidFill>
                            <a:srgbClr val="000000"/>
                          </a:solidFill>
                          <a:latin typeface="Times New Roman" panose="02020603050405020304" pitchFamily="18" charset="0"/>
                          <a:ea typeface="Times New Roman"/>
                          <a:cs typeface="Times New Roman" panose="02020603050405020304" pitchFamily="18" charset="0"/>
                        </a:rPr>
                        <a:t>A</a:t>
                      </a: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kumimoji="0" lang="en-US" sz="1200" b="1" kern="1200" dirty="0" smtClean="0">
                          <a:solidFill>
                            <a:srgbClr val="000000"/>
                          </a:solidFill>
                          <a:latin typeface="Times New Roman" panose="02020603050405020304" pitchFamily="18" charset="0"/>
                          <a:ea typeface="Times New Roman"/>
                          <a:cs typeface="Times New Roman" panose="02020603050405020304" pitchFamily="18" charset="0"/>
                        </a:rPr>
                        <a:t>C</a:t>
                      </a: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rtl="0" eaLnBrk="1" latinLnBrk="0" hangingPunct="1">
                        <a:lnSpc>
                          <a:spcPct val="115000"/>
                        </a:lnSpc>
                        <a:spcAft>
                          <a:spcPts val="0"/>
                        </a:spcAft>
                      </a:pPr>
                      <a:r>
                        <a:rPr kumimoji="0" lang="en-US" sz="1200" b="1" kern="1200" dirty="0" smtClean="0">
                          <a:solidFill>
                            <a:srgbClr val="000000"/>
                          </a:solidFill>
                          <a:latin typeface="Times New Roman" panose="02020603050405020304" pitchFamily="18" charset="0"/>
                          <a:ea typeface="Times New Roman"/>
                          <a:cs typeface="Times New Roman" panose="02020603050405020304" pitchFamily="18" charset="0"/>
                        </a:rPr>
                        <a:t>I</a:t>
                      </a: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rtl="0" eaLnBrk="1" latinLnBrk="0" hangingPunct="1">
                        <a:lnSpc>
                          <a:spcPct val="115000"/>
                        </a:lnSpc>
                        <a:spcAft>
                          <a:spcPts val="0"/>
                        </a:spcAft>
                      </a:pPr>
                      <a:r>
                        <a:rPr kumimoji="0" lang="en-US" sz="1200" b="1" kern="1200" dirty="0" smtClean="0">
                          <a:solidFill>
                            <a:srgbClr val="000000"/>
                          </a:solidFill>
                          <a:latin typeface="Times New Roman" panose="02020603050405020304" pitchFamily="18" charset="0"/>
                          <a:ea typeface="Times New Roman"/>
                          <a:cs typeface="Times New Roman" panose="02020603050405020304" pitchFamily="18" charset="0"/>
                        </a:rPr>
                        <a:t>J</a:t>
                      </a: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r>
                        <a:rPr kumimoji="0" lang="en-US" sz="1200" b="1" kern="1200" dirty="0" smtClean="0">
                          <a:solidFill>
                            <a:srgbClr val="000000"/>
                          </a:solidFill>
                          <a:latin typeface="Times New Roman" panose="02020603050405020304" pitchFamily="18" charset="0"/>
                          <a:ea typeface="Times New Roman"/>
                          <a:cs typeface="Times New Roman" panose="02020603050405020304" pitchFamily="18" charset="0"/>
                        </a:rPr>
                        <a:t>K</a:t>
                      </a: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 </a:t>
                      </a: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 </a:t>
                      </a: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r>
                        <a:rPr lang="en-US" sz="1200" b="1" dirty="0">
                          <a:solidFill>
                            <a:srgbClr val="000000"/>
                          </a:solidFill>
                          <a:latin typeface="Times New Roman" panose="02020603050405020304" pitchFamily="18" charset="0"/>
                          <a:ea typeface="Times New Roman"/>
                          <a:cs typeface="Times New Roman" panose="02020603050405020304" pitchFamily="18" charset="0"/>
                        </a:rPr>
                        <a:t> </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 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3 </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3 </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 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 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3 </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 </a:t>
                      </a: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4</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4</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5</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5</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5</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D</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E</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dirty="0" smtClean="0">
                          <a:latin typeface="Times New Roman" panose="02020603050405020304" pitchFamily="18" charset="0"/>
                          <a:ea typeface="Calibri"/>
                          <a:cs typeface="Times New Roman" panose="02020603050405020304" pitchFamily="18" charset="0"/>
                        </a:rPr>
                        <a:t>4</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dirty="0" smtClean="0">
                          <a:latin typeface="Times New Roman" panose="02020603050405020304" pitchFamily="18" charset="0"/>
                          <a:ea typeface="Calibri"/>
                          <a:cs typeface="Times New Roman" panose="02020603050405020304" pitchFamily="18" charset="0"/>
                        </a:rPr>
                        <a:t>4</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dirty="0" smtClean="0">
                          <a:latin typeface="Times New Roman" panose="02020603050405020304" pitchFamily="18" charset="0"/>
                          <a:ea typeface="Calibri"/>
                          <a:cs typeface="Times New Roman" panose="02020603050405020304" pitchFamily="18" charset="0"/>
                        </a:rPr>
                        <a:t>2</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dirty="0" smtClean="0">
                          <a:latin typeface="Times New Roman" panose="02020603050405020304" pitchFamily="18" charset="0"/>
                          <a:ea typeface="Calibri"/>
                          <a:cs typeface="Times New Roman" panose="02020603050405020304" pitchFamily="18" charset="0"/>
                        </a:rPr>
                        <a:t>2</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dirty="0" smtClean="0">
                          <a:latin typeface="Times New Roman" panose="02020603050405020304" pitchFamily="18" charset="0"/>
                          <a:ea typeface="Calibri"/>
                          <a:cs typeface="Times New Roman" panose="02020603050405020304" pitchFamily="18" charset="0"/>
                        </a:rPr>
                        <a:t>2</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F</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a:solidFill>
                            <a:srgbClr val="000000"/>
                          </a:solidFill>
                          <a:latin typeface="Times New Roman" panose="02020603050405020304" pitchFamily="18" charset="0"/>
                          <a:ea typeface="Times New Roman"/>
                          <a:cs typeface="Times New Roman" panose="02020603050405020304" pitchFamily="18" charset="0"/>
                        </a:rPr>
                        <a:t> </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a:solidFill>
                            <a:srgbClr val="000000"/>
                          </a:solidFill>
                          <a:latin typeface="Times New Roman" panose="02020603050405020304" pitchFamily="18" charset="0"/>
                          <a:ea typeface="Times New Roman"/>
                          <a:cs typeface="Times New Roman" panose="02020603050405020304" pitchFamily="18" charset="0"/>
                        </a:rPr>
                        <a:t> </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a:solidFill>
                            <a:srgbClr val="000000"/>
                          </a:solidFill>
                          <a:latin typeface="Times New Roman" panose="02020603050405020304" pitchFamily="18" charset="0"/>
                          <a:ea typeface="Times New Roman"/>
                          <a:cs typeface="Times New Roman" panose="02020603050405020304" pitchFamily="18" charset="0"/>
                        </a:rPr>
                        <a:t> </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a:solidFill>
                            <a:srgbClr val="000000"/>
                          </a:solidFill>
                          <a:latin typeface="Times New Roman" panose="02020603050405020304" pitchFamily="18" charset="0"/>
                          <a:ea typeface="Times New Roman"/>
                          <a:cs typeface="Times New Roman" panose="02020603050405020304" pitchFamily="18" charset="0"/>
                        </a:rPr>
                        <a:t> </a:t>
                      </a: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1</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1</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1</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B</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indent="0" algn="r" defTabSz="914400" rtl="0" eaLnBrk="1" fontAlgn="auto" latinLnBrk="0" hangingPunct="1">
                        <a:lnSpc>
                          <a:spcPct val="115000"/>
                        </a:lnSpc>
                        <a:spcBef>
                          <a:spcPts val="0"/>
                        </a:spcBef>
                        <a:spcAft>
                          <a:spcPts val="0"/>
                        </a:spcAft>
                        <a:buClrTx/>
                        <a:buSzTx/>
                        <a:buFontTx/>
                        <a:buNone/>
                        <a:tabLst/>
                        <a:defRPr/>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G</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indent="0" algn="ctr" defTabSz="914400" rtl="0" eaLnBrk="1" fontAlgn="auto" latinLnBrk="0" hangingPunct="1">
                        <a:lnSpc>
                          <a:spcPct val="115000"/>
                        </a:lnSpc>
                        <a:spcBef>
                          <a:spcPts val="0"/>
                        </a:spcBef>
                        <a:spcAft>
                          <a:spcPts val="0"/>
                        </a:spcAft>
                        <a:buClrTx/>
                        <a:buSzTx/>
                        <a:buFontTx/>
                        <a:buNone/>
                        <a:tabLst/>
                        <a:defRPr/>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H</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3</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3</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3</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3</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21757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0000CC"/>
                          </a:solidFill>
                          <a:latin typeface="Times New Roman" panose="02020603050405020304" pitchFamily="18" charset="0"/>
                          <a:ea typeface="Times New Roman"/>
                          <a:cs typeface="Times New Roman" panose="02020603050405020304" pitchFamily="18" charset="0"/>
                        </a:rPr>
                        <a:t>R</a:t>
                      </a:r>
                      <a:endParaRPr lang="en-US" sz="16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a:solidFill>
                            <a:srgbClr val="0000CC"/>
                          </a:solidFill>
                          <a:latin typeface="Times New Roman" panose="02020603050405020304" pitchFamily="18" charset="0"/>
                          <a:ea typeface="Times New Roman"/>
                          <a:cs typeface="Times New Roman" panose="02020603050405020304" pitchFamily="18" charset="0"/>
                        </a:rPr>
                        <a:t>5</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a:solidFill>
                            <a:srgbClr val="0000CC"/>
                          </a:solidFill>
                          <a:latin typeface="Times New Roman" panose="02020603050405020304" pitchFamily="18" charset="0"/>
                          <a:ea typeface="Times New Roman"/>
                          <a:cs typeface="Times New Roman" panose="02020603050405020304" pitchFamily="18" charset="0"/>
                        </a:rPr>
                        <a:t>5</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a:solidFill>
                            <a:srgbClr val="0000CC"/>
                          </a:solidFill>
                          <a:latin typeface="Times New Roman" panose="02020603050405020304" pitchFamily="18" charset="0"/>
                          <a:ea typeface="Times New Roman"/>
                          <a:cs typeface="Times New Roman" panose="02020603050405020304" pitchFamily="18" charset="0"/>
                        </a:rPr>
                        <a:t>5</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a:solidFill>
                            <a:srgbClr val="0000CC"/>
                          </a:solidFill>
                          <a:latin typeface="Times New Roman" panose="02020603050405020304" pitchFamily="18" charset="0"/>
                          <a:ea typeface="Times New Roman"/>
                          <a:cs typeface="Times New Roman" panose="02020603050405020304" pitchFamily="18" charset="0"/>
                        </a:rPr>
                        <a:t>9</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a:solidFill>
                            <a:srgbClr val="0000CC"/>
                          </a:solidFill>
                          <a:latin typeface="Times New Roman" panose="02020603050405020304" pitchFamily="18" charset="0"/>
                          <a:ea typeface="Times New Roman"/>
                          <a:cs typeface="Times New Roman" panose="02020603050405020304" pitchFamily="18" charset="0"/>
                        </a:rPr>
                        <a:t>9</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6</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9</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9</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6</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6</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5</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5</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5</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a:solidFill>
                            <a:srgbClr val="0000CC"/>
                          </a:solidFill>
                          <a:latin typeface="Times New Roman" panose="02020603050405020304" pitchFamily="18" charset="0"/>
                          <a:ea typeface="Times New Roman"/>
                          <a:cs typeface="Times New Roman" panose="02020603050405020304" pitchFamily="18" charset="0"/>
                        </a:rPr>
                        <a:t>6</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a:solidFill>
                            <a:srgbClr val="0000CC"/>
                          </a:solidFill>
                          <a:latin typeface="Times New Roman" panose="02020603050405020304" pitchFamily="18" charset="0"/>
                          <a:ea typeface="Times New Roman"/>
                          <a:cs typeface="Times New Roman" panose="02020603050405020304" pitchFamily="18" charset="0"/>
                        </a:rPr>
                        <a:t>6</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5</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5</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5</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21757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0000CC"/>
                          </a:solidFill>
                          <a:latin typeface="Times New Roman" panose="02020603050405020304" pitchFamily="18" charset="0"/>
                          <a:ea typeface="Times New Roman"/>
                          <a:cs typeface="Times New Roman" panose="02020603050405020304" pitchFamily="18" charset="0"/>
                        </a:rPr>
                        <a:t>R</a:t>
                      </a:r>
                      <a:r>
                        <a:rPr lang="en-US" sz="1600" b="1" baseline="30000" dirty="0">
                          <a:solidFill>
                            <a:srgbClr val="0000CC"/>
                          </a:solidFill>
                          <a:latin typeface="Times New Roman" panose="02020603050405020304" pitchFamily="18" charset="0"/>
                          <a:ea typeface="Times New Roman"/>
                          <a:cs typeface="Times New Roman" panose="02020603050405020304" pitchFamily="18" charset="0"/>
                        </a:rPr>
                        <a:t>2</a:t>
                      </a:r>
                      <a:endParaRPr lang="en-US" sz="16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a:solidFill>
                            <a:srgbClr val="0000CC"/>
                          </a:solidFill>
                          <a:latin typeface="Times New Roman" panose="02020603050405020304" pitchFamily="18" charset="0"/>
                          <a:ea typeface="Times New Roman"/>
                          <a:cs typeface="Times New Roman" panose="02020603050405020304" pitchFamily="18" charset="0"/>
                        </a:rPr>
                        <a:t>25</a:t>
                      </a: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25</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25</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81</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81</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36</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81</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81</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36</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36</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25</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25</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25</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36</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36</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25</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25</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25</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81310">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1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1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1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11" name="Rectangle 2"/>
          <p:cNvSpPr>
            <a:spLocks noChangeArrowheads="1"/>
          </p:cNvSpPr>
          <p:nvPr/>
        </p:nvSpPr>
        <p:spPr bwMode="auto">
          <a:xfrm>
            <a:off x="529591" y="600265"/>
            <a:ext cx="7297935" cy="545955"/>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3250"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Application of Burgess Procedure</a:t>
            </a:r>
          </a:p>
        </p:txBody>
      </p:sp>
    </p:spTree>
    <p:extLst>
      <p:ext uri="{BB962C8B-B14F-4D97-AF65-F5344CB8AC3E}">
        <p14:creationId xmlns:p14="http://schemas.microsoft.com/office/powerpoint/2010/main" val="219492038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23"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34824"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35445" name="TextBox 9"/>
          <p:cNvSpPr txBox="1">
            <a:spLocks noChangeArrowheads="1"/>
          </p:cNvSpPr>
          <p:nvPr/>
        </p:nvSpPr>
        <p:spPr bwMode="auto">
          <a:xfrm>
            <a:off x="529590" y="5954190"/>
            <a:ext cx="8893809" cy="692497"/>
          </a:xfrm>
          <a:prstGeom prst="rect">
            <a:avLst/>
          </a:prstGeom>
          <a:solidFill>
            <a:srgbClr val="0D078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just"/>
            <a:r>
              <a:rPr lang="en-US" sz="1950" b="1" i="1" dirty="0">
                <a:solidFill>
                  <a:schemeClr val="bg1"/>
                </a:solidFill>
                <a:latin typeface="Times New Roman" panose="02020603050405020304" pitchFamily="18" charset="0"/>
                <a:cs typeface="Times New Roman" panose="02020603050405020304" pitchFamily="18" charset="0"/>
              </a:rPr>
              <a:t>Delay activity </a:t>
            </a:r>
            <a:r>
              <a:rPr lang="en-US" sz="1950" b="1" i="1" u="sng" dirty="0" smtClean="0">
                <a:solidFill>
                  <a:schemeClr val="bg1"/>
                </a:solidFill>
                <a:latin typeface="Times New Roman" panose="02020603050405020304" pitchFamily="18" charset="0"/>
                <a:cs typeface="Times New Roman" panose="02020603050405020304" pitchFamily="18" charset="0"/>
              </a:rPr>
              <a:t>“H” 1</a:t>
            </a:r>
            <a:r>
              <a:rPr lang="en-US" sz="1950" b="1" i="1" dirty="0" smtClean="0">
                <a:solidFill>
                  <a:schemeClr val="bg1"/>
                </a:solidFill>
                <a:latin typeface="Times New Roman" panose="02020603050405020304" pitchFamily="18" charset="0"/>
                <a:cs typeface="Times New Roman" panose="02020603050405020304" pitchFamily="18" charset="0"/>
              </a:rPr>
              <a:t> </a:t>
            </a:r>
            <a:r>
              <a:rPr lang="en-US" sz="1950" b="1" i="1" dirty="0">
                <a:solidFill>
                  <a:schemeClr val="bg1"/>
                </a:solidFill>
                <a:latin typeface="Times New Roman" panose="02020603050405020304" pitchFamily="18" charset="0"/>
                <a:cs typeface="Times New Roman" panose="02020603050405020304" pitchFamily="18" charset="0"/>
              </a:rPr>
              <a:t>period, Delay activity </a:t>
            </a:r>
            <a:r>
              <a:rPr lang="en-US" sz="1950" b="1" i="1" u="sng" dirty="0">
                <a:solidFill>
                  <a:schemeClr val="bg1"/>
                </a:solidFill>
                <a:latin typeface="Times New Roman" panose="02020603050405020304" pitchFamily="18" charset="0"/>
                <a:cs typeface="Times New Roman" panose="02020603050405020304" pitchFamily="18" charset="0"/>
              </a:rPr>
              <a:t>“G” 1</a:t>
            </a:r>
            <a:r>
              <a:rPr lang="en-US" sz="1950" b="1" i="1" dirty="0">
                <a:solidFill>
                  <a:schemeClr val="bg1"/>
                </a:solidFill>
                <a:latin typeface="Times New Roman" panose="02020603050405020304" pitchFamily="18" charset="0"/>
                <a:cs typeface="Times New Roman" panose="02020603050405020304" pitchFamily="18" charset="0"/>
              </a:rPr>
              <a:t> period, Delay activity </a:t>
            </a:r>
            <a:r>
              <a:rPr lang="en-US" sz="1950" b="1" i="1" u="sng" dirty="0">
                <a:solidFill>
                  <a:schemeClr val="bg1"/>
                </a:solidFill>
                <a:latin typeface="Times New Roman" panose="02020603050405020304" pitchFamily="18" charset="0"/>
                <a:cs typeface="Times New Roman" panose="02020603050405020304" pitchFamily="18" charset="0"/>
              </a:rPr>
              <a:t>“F” 2</a:t>
            </a:r>
            <a:r>
              <a:rPr lang="en-US" sz="1950" b="1" i="1" dirty="0">
                <a:solidFill>
                  <a:schemeClr val="bg1"/>
                </a:solidFill>
                <a:latin typeface="Times New Roman" panose="02020603050405020304" pitchFamily="18" charset="0"/>
                <a:cs typeface="Times New Roman" panose="02020603050405020304" pitchFamily="18" charset="0"/>
              </a:rPr>
              <a:t> periods,  Delay activity </a:t>
            </a:r>
            <a:r>
              <a:rPr lang="en-US" sz="1950" b="1" i="1" u="sng" dirty="0">
                <a:solidFill>
                  <a:schemeClr val="bg1"/>
                </a:solidFill>
                <a:latin typeface="Times New Roman" panose="02020603050405020304" pitchFamily="18" charset="0"/>
                <a:cs typeface="Times New Roman" panose="02020603050405020304" pitchFamily="18" charset="0"/>
              </a:rPr>
              <a:t>“E” 5</a:t>
            </a:r>
            <a:r>
              <a:rPr lang="en-US" sz="1950" b="1" i="1" dirty="0">
                <a:solidFill>
                  <a:schemeClr val="bg1"/>
                </a:solidFill>
                <a:latin typeface="Times New Roman" panose="02020603050405020304" pitchFamily="18" charset="0"/>
                <a:cs typeface="Times New Roman" panose="02020603050405020304" pitchFamily="18" charset="0"/>
              </a:rPr>
              <a:t> periods, and Delay activity </a:t>
            </a:r>
            <a:r>
              <a:rPr lang="en-US" sz="1950" b="1" i="1" u="sng" dirty="0">
                <a:solidFill>
                  <a:schemeClr val="bg1"/>
                </a:solidFill>
                <a:latin typeface="Times New Roman" panose="02020603050405020304" pitchFamily="18" charset="0"/>
                <a:cs typeface="Times New Roman" panose="02020603050405020304" pitchFamily="18" charset="0"/>
              </a:rPr>
              <a:t>“D” 2</a:t>
            </a:r>
            <a:r>
              <a:rPr lang="en-US" sz="1950" b="1" i="1" dirty="0">
                <a:solidFill>
                  <a:schemeClr val="bg1"/>
                </a:solidFill>
                <a:latin typeface="Times New Roman" panose="02020603050405020304" pitchFamily="18" charset="0"/>
                <a:cs typeface="Times New Roman" panose="02020603050405020304" pitchFamily="18" charset="0"/>
              </a:rPr>
              <a:t> periods </a:t>
            </a:r>
            <a:r>
              <a:rPr lang="en-US" sz="1950" b="1" i="1" dirty="0">
                <a:solidFill>
                  <a:schemeClr val="bg1"/>
                </a:solidFill>
                <a:latin typeface="Times New Roman" panose="02020603050405020304" pitchFamily="18" charset="0"/>
                <a:cs typeface="Times New Roman" panose="02020603050405020304" pitchFamily="18" charset="0"/>
                <a:sym typeface="Symbol" pitchFamily="18" charset="2"/>
              </a:rPr>
              <a:t> </a:t>
            </a:r>
            <a:r>
              <a:rPr lang="en-US" sz="1950" b="1" i="1" dirty="0">
                <a:solidFill>
                  <a:srgbClr val="00FFCC"/>
                </a:solidFill>
                <a:latin typeface="Times New Roman" panose="02020603050405020304" pitchFamily="18" charset="0"/>
                <a:cs typeface="Times New Roman" panose="02020603050405020304" pitchFamily="18" charset="0"/>
                <a:sym typeface="Symbol" pitchFamily="18" charset="2"/>
              </a:rPr>
              <a:t></a:t>
            </a:r>
            <a:r>
              <a:rPr lang="en-US" sz="1950" b="1" i="1" dirty="0">
                <a:solidFill>
                  <a:srgbClr val="00FFCC"/>
                </a:solidFill>
                <a:latin typeface="Times New Roman" pitchFamily="18" charset="0"/>
                <a:cs typeface="Times New Roman" pitchFamily="18" charset="0"/>
              </a:rPr>
              <a:t> R</a:t>
            </a:r>
            <a:r>
              <a:rPr lang="en-US" sz="1950" b="1" i="1" baseline="30000" dirty="0">
                <a:solidFill>
                  <a:srgbClr val="00FFCC"/>
                </a:solidFill>
                <a:latin typeface="Times New Roman" pitchFamily="18" charset="0"/>
                <a:cs typeface="Times New Roman" pitchFamily="18" charset="0"/>
              </a:rPr>
              <a:t>2 </a:t>
            </a:r>
            <a:r>
              <a:rPr lang="en-US" sz="1950" b="1" i="1" dirty="0">
                <a:solidFill>
                  <a:srgbClr val="00FFCC"/>
                </a:solidFill>
                <a:latin typeface="Times New Roman" pitchFamily="18" charset="0"/>
                <a:cs typeface="Times New Roman" pitchFamily="18" charset="0"/>
              </a:rPr>
              <a:t>= 715 </a:t>
            </a:r>
          </a:p>
        </p:txBody>
      </p:sp>
      <p:sp>
        <p:nvSpPr>
          <p:cNvPr id="9" name="TextBox 8"/>
          <p:cNvSpPr txBox="1"/>
          <p:nvPr/>
        </p:nvSpPr>
        <p:spPr>
          <a:xfrm>
            <a:off x="529590" y="1364611"/>
            <a:ext cx="4448809" cy="400110"/>
          </a:xfrm>
          <a:prstGeom prst="rect">
            <a:avLst/>
          </a:prstGeom>
          <a:solidFill>
            <a:srgbClr val="7030A0"/>
          </a:solidFill>
        </p:spPr>
        <p:txBody>
          <a:bodyPr wrap="square" rtlCol="0">
            <a:spAutoFit/>
          </a:bodyPr>
          <a:lstStyle/>
          <a:p>
            <a:r>
              <a:rPr lang="en-US" sz="2000" b="1" i="1" dirty="0">
                <a:solidFill>
                  <a:schemeClr val="bg1"/>
                </a:solidFill>
                <a:latin typeface="Times New Roman" pitchFamily="18" charset="0"/>
                <a:cs typeface="Times New Roman" pitchFamily="18" charset="0"/>
                <a:sym typeface="Symbol" pitchFamily="18" charset="2"/>
              </a:rPr>
              <a:t>Continue </a:t>
            </a:r>
            <a:r>
              <a:rPr lang="en-US" sz="2000" b="1" i="1" dirty="0">
                <a:solidFill>
                  <a:schemeClr val="bg1"/>
                </a:solidFill>
                <a:latin typeface="Times New Roman" pitchFamily="18" charset="0"/>
                <a:cs typeface="Times New Roman" pitchFamily="18" charset="0"/>
              </a:rPr>
              <a:t>Delay activities  of non critical</a:t>
            </a:r>
            <a:endParaRPr lang="en-US" sz="2000" b="1" i="1" dirty="0">
              <a:solidFill>
                <a:schemeClr val="bg1"/>
              </a:solidFill>
            </a:endParaRPr>
          </a:p>
        </p:txBody>
      </p:sp>
      <p:graphicFrame>
        <p:nvGraphicFramePr>
          <p:cNvPr id="10" name="Table 9"/>
          <p:cNvGraphicFramePr>
            <a:graphicFrameLocks noGrp="1"/>
          </p:cNvGraphicFramePr>
          <p:nvPr>
            <p:extLst>
              <p:ext uri="{D42A27DB-BD31-4B8C-83A1-F6EECF244321}">
                <p14:modId xmlns:p14="http://schemas.microsoft.com/office/powerpoint/2010/main" val="3985519674"/>
              </p:ext>
            </p:extLst>
          </p:nvPr>
        </p:nvGraphicFramePr>
        <p:xfrm>
          <a:off x="529591" y="1923979"/>
          <a:ext cx="8462009" cy="3832165"/>
        </p:xfrm>
        <a:graphic>
          <a:graphicData uri="http://schemas.openxmlformats.org/drawingml/2006/table">
            <a:tbl>
              <a:tblPr/>
              <a:tblGrid>
                <a:gridCol w="1118528"/>
                <a:gridCol w="386499"/>
                <a:gridCol w="386499"/>
                <a:gridCol w="386499"/>
                <a:gridCol w="386499"/>
                <a:gridCol w="386499"/>
                <a:gridCol w="386499"/>
                <a:gridCol w="386499"/>
                <a:gridCol w="386499"/>
                <a:gridCol w="386499"/>
                <a:gridCol w="386499"/>
                <a:gridCol w="386499"/>
                <a:gridCol w="386499"/>
                <a:gridCol w="386499"/>
                <a:gridCol w="386499"/>
                <a:gridCol w="386499"/>
                <a:gridCol w="386499"/>
                <a:gridCol w="386499"/>
                <a:gridCol w="386499"/>
                <a:gridCol w="386499"/>
              </a:tblGrid>
              <a:tr h="432121">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smtClean="0">
                          <a:solidFill>
                            <a:srgbClr val="FFFFFF"/>
                          </a:solidFill>
                          <a:latin typeface="Times New Roman" panose="02020603050405020304" pitchFamily="18" charset="0"/>
                          <a:ea typeface="Times New Roman"/>
                          <a:cs typeface="Times New Roman" panose="02020603050405020304" pitchFamily="18" charset="0"/>
                        </a:rPr>
                        <a:t>Time</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28575" cap="flat" cmpd="sng" algn="ctr">
                      <a:noFill/>
                      <a:prstDash val="solid"/>
                      <a:round/>
                      <a:headEnd type="none" w="med" len="med"/>
                      <a:tailEnd type="none" w="med" len="me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2</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3</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4</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5</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6</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7</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8</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9</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10</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11</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12</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13</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14</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15</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a:solidFill>
                            <a:srgbClr val="FFFFFF"/>
                          </a:solidFill>
                          <a:latin typeface="Times New Roman" panose="02020603050405020304" pitchFamily="18" charset="0"/>
                          <a:ea typeface="Times New Roman"/>
                          <a:cs typeface="Times New Roman" panose="02020603050405020304" pitchFamily="18" charset="0"/>
                        </a:rPr>
                        <a:t>16</a:t>
                      </a:r>
                      <a:endParaRPr lang="en-US" sz="160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a:solidFill>
                            <a:srgbClr val="FFFFFF"/>
                          </a:solidFill>
                          <a:latin typeface="Times New Roman" panose="02020603050405020304" pitchFamily="18" charset="0"/>
                          <a:ea typeface="Times New Roman"/>
                          <a:cs typeface="Times New Roman" panose="02020603050405020304" pitchFamily="18" charset="0"/>
                        </a:rPr>
                        <a:t>17</a:t>
                      </a:r>
                      <a:endParaRPr lang="en-US" sz="160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18</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p>
                      <a:pPr algn="ctr">
                        <a:lnSpc>
                          <a:spcPct val="115000"/>
                        </a:lnSpc>
                        <a:spcAft>
                          <a:spcPts val="0"/>
                        </a:spcAft>
                      </a:pP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r>
              <a:tr h="163179">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r>
                        <a:rPr kumimoji="0" lang="en-US" sz="1200" b="1" kern="1200" dirty="0" smtClean="0">
                          <a:solidFill>
                            <a:srgbClr val="000000"/>
                          </a:solidFill>
                          <a:latin typeface="Times New Roman" panose="02020603050405020304" pitchFamily="18" charset="0"/>
                          <a:ea typeface="Times New Roman"/>
                          <a:cs typeface="Times New Roman" panose="02020603050405020304" pitchFamily="18" charset="0"/>
                        </a:rPr>
                        <a:t>A</a:t>
                      </a: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kumimoji="0" lang="en-US" sz="1200" b="1" kern="1200" dirty="0" smtClean="0">
                          <a:solidFill>
                            <a:srgbClr val="000000"/>
                          </a:solidFill>
                          <a:latin typeface="Times New Roman" panose="02020603050405020304" pitchFamily="18" charset="0"/>
                          <a:ea typeface="Times New Roman"/>
                          <a:cs typeface="Times New Roman" panose="02020603050405020304" pitchFamily="18" charset="0"/>
                        </a:rPr>
                        <a:t>C</a:t>
                      </a: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rtl="0" eaLnBrk="1" latinLnBrk="0" hangingPunct="1">
                        <a:lnSpc>
                          <a:spcPct val="115000"/>
                        </a:lnSpc>
                        <a:spcAft>
                          <a:spcPts val="0"/>
                        </a:spcAft>
                      </a:pPr>
                      <a:r>
                        <a:rPr kumimoji="0" lang="en-US" sz="1200" b="1" kern="1200" dirty="0" smtClean="0">
                          <a:solidFill>
                            <a:srgbClr val="000000"/>
                          </a:solidFill>
                          <a:latin typeface="Times New Roman" panose="02020603050405020304" pitchFamily="18" charset="0"/>
                          <a:ea typeface="Times New Roman"/>
                          <a:cs typeface="Times New Roman" panose="02020603050405020304" pitchFamily="18" charset="0"/>
                        </a:rPr>
                        <a:t>I</a:t>
                      </a: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rtl="0" eaLnBrk="1" latinLnBrk="0" hangingPunct="1">
                        <a:lnSpc>
                          <a:spcPct val="115000"/>
                        </a:lnSpc>
                        <a:spcAft>
                          <a:spcPts val="0"/>
                        </a:spcAft>
                      </a:pPr>
                      <a:r>
                        <a:rPr kumimoji="0" lang="en-US" sz="1200" b="1" kern="1200" dirty="0" smtClean="0">
                          <a:solidFill>
                            <a:srgbClr val="000000"/>
                          </a:solidFill>
                          <a:latin typeface="Times New Roman" panose="02020603050405020304" pitchFamily="18" charset="0"/>
                          <a:ea typeface="Times New Roman"/>
                          <a:cs typeface="Times New Roman" panose="02020603050405020304" pitchFamily="18" charset="0"/>
                        </a:rPr>
                        <a:t>J</a:t>
                      </a: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r>
                        <a:rPr kumimoji="0" lang="en-US" sz="1200" b="1" kern="1200" dirty="0" smtClean="0">
                          <a:solidFill>
                            <a:srgbClr val="000000"/>
                          </a:solidFill>
                          <a:latin typeface="Times New Roman" panose="02020603050405020304" pitchFamily="18" charset="0"/>
                          <a:ea typeface="Times New Roman"/>
                          <a:cs typeface="Times New Roman" panose="02020603050405020304" pitchFamily="18" charset="0"/>
                        </a:rPr>
                        <a:t>K</a:t>
                      </a: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 </a:t>
                      </a: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 </a:t>
                      </a: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r>
                        <a:rPr lang="en-US" sz="1200" b="1" dirty="0">
                          <a:solidFill>
                            <a:srgbClr val="000000"/>
                          </a:solidFill>
                          <a:latin typeface="Times New Roman" panose="02020603050405020304" pitchFamily="18" charset="0"/>
                          <a:ea typeface="Times New Roman"/>
                          <a:cs typeface="Times New Roman" panose="02020603050405020304" pitchFamily="18" charset="0"/>
                        </a:rPr>
                        <a:t> </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 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3 </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3 </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 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 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3 </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 </a:t>
                      </a: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4</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4</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5</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5</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5</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D</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indent="0" algn="r" defTabSz="914400" rtl="0" eaLnBrk="1" fontAlgn="auto" latinLnBrk="0" hangingPunct="1">
                        <a:lnSpc>
                          <a:spcPct val="115000"/>
                        </a:lnSpc>
                        <a:spcBef>
                          <a:spcPts val="0"/>
                        </a:spcBef>
                        <a:spcAft>
                          <a:spcPts val="0"/>
                        </a:spcAft>
                        <a:buClrTx/>
                        <a:buSzTx/>
                        <a:buFontTx/>
                        <a:buNone/>
                        <a:tabLst/>
                        <a:defRPr/>
                      </a:pPr>
                      <a:endPar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indent="0" algn="ctr" defTabSz="914400" rtl="0" eaLnBrk="1" fontAlgn="auto" latinLnBrk="0" hangingPunct="1">
                        <a:lnSpc>
                          <a:spcPct val="115000"/>
                        </a:lnSpc>
                        <a:spcBef>
                          <a:spcPts val="0"/>
                        </a:spcBef>
                        <a:spcAft>
                          <a:spcPts val="0"/>
                        </a:spcAft>
                        <a:buClrTx/>
                        <a:buSzTx/>
                        <a:buFontTx/>
                        <a:buNone/>
                        <a:tabLst/>
                        <a:defRPr/>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E</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dirty="0" smtClean="0">
                          <a:latin typeface="Times New Roman" panose="02020603050405020304" pitchFamily="18" charset="0"/>
                          <a:ea typeface="Calibri"/>
                          <a:cs typeface="Times New Roman" panose="02020603050405020304" pitchFamily="18" charset="0"/>
                        </a:rPr>
                        <a:t>4</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kumimoji="0" lang="en-US" sz="1200" kern="1200" dirty="0" smtClean="0">
                          <a:solidFill>
                            <a:schemeClr val="tx1"/>
                          </a:solidFill>
                          <a:latin typeface="Times New Roman" panose="02020603050405020304" pitchFamily="18" charset="0"/>
                          <a:ea typeface="Calibri"/>
                          <a:cs typeface="Times New Roman" panose="02020603050405020304" pitchFamily="18" charset="0"/>
                        </a:rPr>
                        <a:t>4</a:t>
                      </a:r>
                      <a:endParaRPr kumimoji="0" lang="en-US" sz="1200" kern="1200" dirty="0">
                        <a:solidFill>
                          <a:schemeClr val="tx1"/>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smtClean="0">
                          <a:latin typeface="Times New Roman" panose="02020603050405020304" pitchFamily="18" charset="0"/>
                          <a:ea typeface="Calibri"/>
                          <a:cs typeface="Times New Roman" panose="02020603050405020304" pitchFamily="18" charset="0"/>
                        </a:rPr>
                        <a:t>2</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dirty="0" smtClean="0">
                          <a:latin typeface="Times New Roman" panose="02020603050405020304" pitchFamily="18" charset="0"/>
                          <a:ea typeface="Calibri"/>
                          <a:cs typeface="Times New Roman" panose="02020603050405020304" pitchFamily="18" charset="0"/>
                        </a:rPr>
                        <a:t>2</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dirty="0" smtClean="0">
                          <a:latin typeface="Times New Roman" panose="02020603050405020304" pitchFamily="18" charset="0"/>
                          <a:ea typeface="Calibri"/>
                          <a:cs typeface="Times New Roman" panose="02020603050405020304" pitchFamily="18" charset="0"/>
                        </a:rPr>
                        <a:t>2</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F</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a:solidFill>
                            <a:srgbClr val="000000"/>
                          </a:solidFill>
                          <a:latin typeface="Times New Roman" panose="02020603050405020304" pitchFamily="18" charset="0"/>
                          <a:ea typeface="Times New Roman"/>
                          <a:cs typeface="Times New Roman" panose="02020603050405020304" pitchFamily="18" charset="0"/>
                        </a:rPr>
                        <a:t> </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a:solidFill>
                            <a:srgbClr val="000000"/>
                          </a:solidFill>
                          <a:latin typeface="Times New Roman" panose="02020603050405020304" pitchFamily="18" charset="0"/>
                          <a:ea typeface="Times New Roman"/>
                          <a:cs typeface="Times New Roman" panose="02020603050405020304" pitchFamily="18" charset="0"/>
                        </a:rPr>
                        <a:t> </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a:solidFill>
                            <a:srgbClr val="000000"/>
                          </a:solidFill>
                          <a:latin typeface="Times New Roman" panose="02020603050405020304" pitchFamily="18" charset="0"/>
                          <a:ea typeface="Times New Roman"/>
                          <a:cs typeface="Times New Roman" panose="02020603050405020304" pitchFamily="18" charset="0"/>
                        </a:rPr>
                        <a:t> </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a:solidFill>
                            <a:srgbClr val="000000"/>
                          </a:solidFill>
                          <a:latin typeface="Times New Roman" panose="02020603050405020304" pitchFamily="18" charset="0"/>
                          <a:ea typeface="Times New Roman"/>
                          <a:cs typeface="Times New Roman" panose="02020603050405020304" pitchFamily="18" charset="0"/>
                        </a:rPr>
                        <a:t> </a:t>
                      </a: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1</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1</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1</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B</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indent="0" algn="r" defTabSz="914400" rtl="0" eaLnBrk="1" fontAlgn="auto" latinLnBrk="0" hangingPunct="1">
                        <a:lnSpc>
                          <a:spcPct val="115000"/>
                        </a:lnSpc>
                        <a:spcBef>
                          <a:spcPts val="0"/>
                        </a:spcBef>
                        <a:spcAft>
                          <a:spcPts val="0"/>
                        </a:spcAft>
                        <a:buClrTx/>
                        <a:buSzTx/>
                        <a:buFontTx/>
                        <a:buNone/>
                        <a:tabLst/>
                        <a:defRPr/>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G</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indent="0" algn="ctr" defTabSz="914400" rtl="0" eaLnBrk="1" fontAlgn="auto" latinLnBrk="0" hangingPunct="1">
                        <a:lnSpc>
                          <a:spcPct val="115000"/>
                        </a:lnSpc>
                        <a:spcBef>
                          <a:spcPts val="0"/>
                        </a:spcBef>
                        <a:spcAft>
                          <a:spcPts val="0"/>
                        </a:spcAft>
                        <a:buClrTx/>
                        <a:buSzTx/>
                        <a:buFontTx/>
                        <a:buNone/>
                        <a:tabLst/>
                        <a:defRPr/>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H</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3</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3</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3</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3</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21757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0000CC"/>
                          </a:solidFill>
                          <a:latin typeface="Times New Roman" panose="02020603050405020304" pitchFamily="18" charset="0"/>
                          <a:ea typeface="Times New Roman"/>
                          <a:cs typeface="Times New Roman" panose="02020603050405020304" pitchFamily="18" charset="0"/>
                        </a:rPr>
                        <a:t>R</a:t>
                      </a:r>
                      <a:endParaRPr lang="en-US" sz="16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a:solidFill>
                            <a:srgbClr val="0000CC"/>
                          </a:solidFill>
                          <a:latin typeface="Times New Roman" panose="02020603050405020304" pitchFamily="18" charset="0"/>
                          <a:ea typeface="Times New Roman"/>
                          <a:cs typeface="Times New Roman" panose="02020603050405020304" pitchFamily="18" charset="0"/>
                        </a:rPr>
                        <a:t>5</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a:solidFill>
                            <a:srgbClr val="0000CC"/>
                          </a:solidFill>
                          <a:latin typeface="Times New Roman" panose="02020603050405020304" pitchFamily="18" charset="0"/>
                          <a:ea typeface="Times New Roman"/>
                          <a:cs typeface="Times New Roman" panose="02020603050405020304" pitchFamily="18" charset="0"/>
                        </a:rPr>
                        <a:t>5</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a:solidFill>
                            <a:srgbClr val="0000CC"/>
                          </a:solidFill>
                          <a:latin typeface="Times New Roman" panose="02020603050405020304" pitchFamily="18" charset="0"/>
                          <a:ea typeface="Times New Roman"/>
                          <a:cs typeface="Times New Roman" panose="02020603050405020304" pitchFamily="18" charset="0"/>
                        </a:rPr>
                        <a:t>5</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5</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5</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7</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10</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7</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7</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7</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7</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7</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7</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6</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6</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5</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5</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5</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21757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0000CC"/>
                          </a:solidFill>
                          <a:latin typeface="Times New Roman" panose="02020603050405020304" pitchFamily="18" charset="0"/>
                          <a:ea typeface="Times New Roman"/>
                          <a:cs typeface="Times New Roman" panose="02020603050405020304" pitchFamily="18" charset="0"/>
                        </a:rPr>
                        <a:t>R</a:t>
                      </a:r>
                      <a:r>
                        <a:rPr lang="en-US" sz="1600" b="1" baseline="30000" dirty="0">
                          <a:solidFill>
                            <a:srgbClr val="0000CC"/>
                          </a:solidFill>
                          <a:latin typeface="Times New Roman" panose="02020603050405020304" pitchFamily="18" charset="0"/>
                          <a:ea typeface="Times New Roman"/>
                          <a:cs typeface="Times New Roman" panose="02020603050405020304" pitchFamily="18" charset="0"/>
                        </a:rPr>
                        <a:t>2</a:t>
                      </a:r>
                      <a:endParaRPr lang="en-US" sz="16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a:solidFill>
                            <a:srgbClr val="0000CC"/>
                          </a:solidFill>
                          <a:latin typeface="Times New Roman" panose="02020603050405020304" pitchFamily="18" charset="0"/>
                          <a:ea typeface="Times New Roman"/>
                          <a:cs typeface="Times New Roman" panose="02020603050405020304" pitchFamily="18" charset="0"/>
                        </a:rPr>
                        <a:t>25</a:t>
                      </a: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25</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25</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25</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25</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49</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100</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49</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49</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49</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49</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49</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49</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36</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36</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25</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25</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25</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81310">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1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1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1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11" name="Rectangle 2"/>
          <p:cNvSpPr>
            <a:spLocks noChangeArrowheads="1"/>
          </p:cNvSpPr>
          <p:nvPr/>
        </p:nvSpPr>
        <p:spPr bwMode="auto">
          <a:xfrm>
            <a:off x="529591" y="600265"/>
            <a:ext cx="7297935" cy="545955"/>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3250"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Application of Burgess Procedure</a:t>
            </a:r>
          </a:p>
        </p:txBody>
      </p:sp>
    </p:spTree>
    <p:extLst>
      <p:ext uri="{BB962C8B-B14F-4D97-AF65-F5344CB8AC3E}">
        <p14:creationId xmlns:p14="http://schemas.microsoft.com/office/powerpoint/2010/main" val="194375723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2"/>
          <p:cNvSpPr>
            <a:spLocks noChangeArrowheads="1"/>
          </p:cNvSpPr>
          <p:nvPr/>
        </p:nvSpPr>
        <p:spPr bwMode="auto">
          <a:xfrm>
            <a:off x="1235154" y="403029"/>
            <a:ext cx="7062311"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2925"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Application of Burgess Procedure</a:t>
            </a:r>
          </a:p>
        </p:txBody>
      </p:sp>
      <p:sp>
        <p:nvSpPr>
          <p:cNvPr id="36871"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36872"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36873" name="TextBox 9"/>
          <p:cNvSpPr txBox="1">
            <a:spLocks noChangeArrowheads="1"/>
          </p:cNvSpPr>
          <p:nvPr/>
        </p:nvSpPr>
        <p:spPr bwMode="auto">
          <a:xfrm>
            <a:off x="1235154" y="2344286"/>
            <a:ext cx="7446002" cy="3243196"/>
          </a:xfrm>
          <a:prstGeom prst="rect">
            <a:avLst/>
          </a:prstGeom>
          <a:solidFill>
            <a:srgbClr val="0D078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just">
              <a:lnSpc>
                <a:spcPct val="150000"/>
              </a:lnSpc>
            </a:pPr>
            <a:r>
              <a:rPr lang="en-US" sz="2275" b="1" i="1" u="sng" dirty="0">
                <a:solidFill>
                  <a:srgbClr val="FFFF00"/>
                </a:solidFill>
                <a:latin typeface="Times New Roman" panose="02020603050405020304" pitchFamily="18" charset="0"/>
                <a:cs typeface="Times New Roman" panose="02020603050405020304" pitchFamily="18" charset="0"/>
              </a:rPr>
              <a:t>Sequence of major moves of the first rescheduling cycle</a:t>
            </a:r>
            <a:r>
              <a:rPr lang="en-US" sz="2275" b="1" i="1" dirty="0">
                <a:solidFill>
                  <a:srgbClr val="FFFF00"/>
                </a:solidFill>
                <a:latin typeface="Times New Roman" panose="02020603050405020304" pitchFamily="18" charset="0"/>
                <a:cs typeface="Times New Roman" panose="02020603050405020304" pitchFamily="18" charset="0"/>
              </a:rPr>
              <a:t>:</a:t>
            </a:r>
          </a:p>
          <a:p>
            <a:pPr marL="360000" algn="just">
              <a:lnSpc>
                <a:spcPct val="150000"/>
              </a:lnSpc>
            </a:pPr>
            <a:r>
              <a:rPr lang="en-US" sz="2275" dirty="0">
                <a:solidFill>
                  <a:schemeClr val="bg1"/>
                </a:solidFill>
                <a:latin typeface="Times New Roman" panose="02020603050405020304" pitchFamily="18" charset="0"/>
                <a:cs typeface="Times New Roman" panose="02020603050405020304" pitchFamily="18" charset="0"/>
              </a:rPr>
              <a:t>Delay activity “H” one period	</a:t>
            </a:r>
            <a:r>
              <a:rPr lang="en-US" sz="2275" dirty="0">
                <a:solidFill>
                  <a:schemeClr val="bg1"/>
                </a:solidFill>
                <a:latin typeface="Times New Roman" panose="02020603050405020304" pitchFamily="18" charset="0"/>
                <a:cs typeface="Times New Roman" panose="02020603050405020304" pitchFamily="18" charset="0"/>
                <a:sym typeface="Symbol" pitchFamily="18" charset="2"/>
              </a:rPr>
              <a:t> </a:t>
            </a:r>
            <a:r>
              <a:rPr lang="en-US" sz="2275" b="1" dirty="0">
                <a:solidFill>
                  <a:schemeClr val="bg1"/>
                </a:solidFill>
                <a:latin typeface="Times New Roman" pitchFamily="18" charset="0"/>
                <a:cs typeface="Times New Roman" pitchFamily="18" charset="0"/>
              </a:rPr>
              <a:t> R</a:t>
            </a:r>
            <a:r>
              <a:rPr lang="en-US" sz="2275" b="1" baseline="30000" dirty="0">
                <a:solidFill>
                  <a:schemeClr val="bg1"/>
                </a:solidFill>
                <a:latin typeface="Times New Roman" pitchFamily="18" charset="0"/>
                <a:cs typeface="Times New Roman" pitchFamily="18" charset="0"/>
              </a:rPr>
              <a:t>2 </a:t>
            </a:r>
            <a:r>
              <a:rPr lang="en-US" sz="2275" b="1" dirty="0">
                <a:solidFill>
                  <a:schemeClr val="bg1"/>
                </a:solidFill>
                <a:latin typeface="Times New Roman" pitchFamily="18" charset="0"/>
                <a:cs typeface="Times New Roman" pitchFamily="18" charset="0"/>
              </a:rPr>
              <a:t>= 747</a:t>
            </a:r>
          </a:p>
          <a:p>
            <a:pPr marL="360000" algn="just">
              <a:lnSpc>
                <a:spcPct val="150000"/>
              </a:lnSpc>
            </a:pPr>
            <a:r>
              <a:rPr lang="en-US" sz="2275" dirty="0">
                <a:solidFill>
                  <a:schemeClr val="bg1"/>
                </a:solidFill>
                <a:latin typeface="Times New Roman" panose="02020603050405020304" pitchFamily="18" charset="0"/>
                <a:cs typeface="Times New Roman" panose="02020603050405020304" pitchFamily="18" charset="0"/>
              </a:rPr>
              <a:t>Delay activity “G” one period	</a:t>
            </a:r>
            <a:r>
              <a:rPr lang="en-US" sz="2275" dirty="0">
                <a:solidFill>
                  <a:schemeClr val="bg1"/>
                </a:solidFill>
                <a:latin typeface="Times New Roman" panose="02020603050405020304" pitchFamily="18" charset="0"/>
                <a:cs typeface="Times New Roman" panose="02020603050405020304" pitchFamily="18" charset="0"/>
                <a:sym typeface="Symbol" pitchFamily="18" charset="2"/>
              </a:rPr>
              <a:t> </a:t>
            </a:r>
            <a:r>
              <a:rPr lang="en-US" sz="2275" b="1" dirty="0">
                <a:solidFill>
                  <a:schemeClr val="bg1"/>
                </a:solidFill>
                <a:latin typeface="Times New Roman" pitchFamily="18" charset="0"/>
                <a:cs typeface="Times New Roman" pitchFamily="18" charset="0"/>
              </a:rPr>
              <a:t> R</a:t>
            </a:r>
            <a:r>
              <a:rPr lang="en-US" sz="2275" b="1" baseline="30000" dirty="0">
                <a:solidFill>
                  <a:schemeClr val="bg1"/>
                </a:solidFill>
                <a:latin typeface="Times New Roman" pitchFamily="18" charset="0"/>
                <a:cs typeface="Times New Roman" pitchFamily="18" charset="0"/>
              </a:rPr>
              <a:t>2 </a:t>
            </a:r>
            <a:r>
              <a:rPr lang="en-US" sz="2275" b="1" dirty="0">
                <a:solidFill>
                  <a:schemeClr val="bg1"/>
                </a:solidFill>
                <a:latin typeface="Times New Roman" pitchFamily="18" charset="0"/>
                <a:cs typeface="Times New Roman" pitchFamily="18" charset="0"/>
              </a:rPr>
              <a:t>= 729</a:t>
            </a:r>
          </a:p>
          <a:p>
            <a:pPr marL="360000" algn="just">
              <a:lnSpc>
                <a:spcPct val="150000"/>
              </a:lnSpc>
            </a:pPr>
            <a:r>
              <a:rPr lang="en-US" sz="2275" dirty="0">
                <a:solidFill>
                  <a:schemeClr val="bg1"/>
                </a:solidFill>
                <a:latin typeface="Times New Roman" panose="02020603050405020304" pitchFamily="18" charset="0"/>
                <a:cs typeface="Times New Roman" panose="02020603050405020304" pitchFamily="18" charset="0"/>
              </a:rPr>
              <a:t>Delay activity “F” two periods	</a:t>
            </a:r>
            <a:r>
              <a:rPr lang="en-US" sz="2275" dirty="0">
                <a:solidFill>
                  <a:schemeClr val="bg1"/>
                </a:solidFill>
                <a:latin typeface="Times New Roman" panose="02020603050405020304" pitchFamily="18" charset="0"/>
                <a:cs typeface="Times New Roman" panose="02020603050405020304" pitchFamily="18" charset="0"/>
                <a:sym typeface="Symbol" pitchFamily="18" charset="2"/>
              </a:rPr>
              <a:t> </a:t>
            </a:r>
            <a:r>
              <a:rPr lang="en-US" sz="2275" b="1" dirty="0">
                <a:solidFill>
                  <a:schemeClr val="bg1"/>
                </a:solidFill>
                <a:latin typeface="Times New Roman" pitchFamily="18" charset="0"/>
                <a:cs typeface="Times New Roman" pitchFamily="18" charset="0"/>
              </a:rPr>
              <a:t> R</a:t>
            </a:r>
            <a:r>
              <a:rPr lang="en-US" sz="2275" b="1" baseline="30000" dirty="0">
                <a:solidFill>
                  <a:schemeClr val="bg1"/>
                </a:solidFill>
                <a:latin typeface="Times New Roman" pitchFamily="18" charset="0"/>
                <a:cs typeface="Times New Roman" pitchFamily="18" charset="0"/>
              </a:rPr>
              <a:t>2 </a:t>
            </a:r>
            <a:r>
              <a:rPr lang="en-US" sz="2275" b="1" dirty="0">
                <a:solidFill>
                  <a:schemeClr val="bg1"/>
                </a:solidFill>
                <a:latin typeface="Times New Roman" pitchFamily="18" charset="0"/>
                <a:cs typeface="Times New Roman" pitchFamily="18" charset="0"/>
              </a:rPr>
              <a:t>= 727</a:t>
            </a:r>
          </a:p>
          <a:p>
            <a:pPr marL="360000" algn="just">
              <a:lnSpc>
                <a:spcPct val="150000"/>
              </a:lnSpc>
            </a:pPr>
            <a:r>
              <a:rPr lang="en-US" sz="2275" dirty="0">
                <a:solidFill>
                  <a:schemeClr val="bg1"/>
                </a:solidFill>
                <a:latin typeface="Times New Roman" panose="02020603050405020304" pitchFamily="18" charset="0"/>
                <a:cs typeface="Times New Roman" panose="02020603050405020304" pitchFamily="18" charset="0"/>
              </a:rPr>
              <a:t>Delay activity “E” five periods	</a:t>
            </a:r>
            <a:r>
              <a:rPr lang="en-US" sz="2275" dirty="0">
                <a:solidFill>
                  <a:schemeClr val="bg1"/>
                </a:solidFill>
                <a:latin typeface="Times New Roman" panose="02020603050405020304" pitchFamily="18" charset="0"/>
                <a:cs typeface="Times New Roman" panose="02020603050405020304" pitchFamily="18" charset="0"/>
                <a:sym typeface="Symbol" pitchFamily="18" charset="2"/>
              </a:rPr>
              <a:t> </a:t>
            </a:r>
            <a:r>
              <a:rPr lang="en-US" sz="2275" b="1" dirty="0">
                <a:solidFill>
                  <a:schemeClr val="bg1"/>
                </a:solidFill>
                <a:latin typeface="Times New Roman" pitchFamily="18" charset="0"/>
                <a:cs typeface="Times New Roman" pitchFamily="18" charset="0"/>
              </a:rPr>
              <a:t> R</a:t>
            </a:r>
            <a:r>
              <a:rPr lang="en-US" sz="2275" b="1" baseline="30000" dirty="0">
                <a:solidFill>
                  <a:schemeClr val="bg1"/>
                </a:solidFill>
                <a:latin typeface="Times New Roman" pitchFamily="18" charset="0"/>
                <a:cs typeface="Times New Roman" pitchFamily="18" charset="0"/>
              </a:rPr>
              <a:t>2 </a:t>
            </a:r>
            <a:r>
              <a:rPr lang="en-US" sz="2275" b="1" dirty="0">
                <a:solidFill>
                  <a:schemeClr val="bg1"/>
                </a:solidFill>
                <a:latin typeface="Times New Roman" pitchFamily="18" charset="0"/>
                <a:cs typeface="Times New Roman" pitchFamily="18" charset="0"/>
              </a:rPr>
              <a:t>= 723</a:t>
            </a:r>
          </a:p>
          <a:p>
            <a:pPr marL="360000" algn="just">
              <a:lnSpc>
                <a:spcPct val="150000"/>
              </a:lnSpc>
            </a:pPr>
            <a:r>
              <a:rPr lang="en-US" sz="2275" dirty="0">
                <a:solidFill>
                  <a:schemeClr val="bg1"/>
                </a:solidFill>
                <a:latin typeface="Times New Roman" panose="02020603050405020304" pitchFamily="18" charset="0"/>
                <a:cs typeface="Times New Roman" panose="02020603050405020304" pitchFamily="18" charset="0"/>
              </a:rPr>
              <a:t>Delay activity “D” two periods	</a:t>
            </a:r>
            <a:r>
              <a:rPr lang="en-US" sz="2275" dirty="0">
                <a:solidFill>
                  <a:schemeClr val="bg1"/>
                </a:solidFill>
                <a:latin typeface="Times New Roman" panose="02020603050405020304" pitchFamily="18" charset="0"/>
                <a:cs typeface="Times New Roman" panose="02020603050405020304" pitchFamily="18" charset="0"/>
                <a:sym typeface="Symbol" pitchFamily="18" charset="2"/>
              </a:rPr>
              <a:t> </a:t>
            </a:r>
            <a:r>
              <a:rPr lang="en-US" sz="2275" b="1" dirty="0">
                <a:solidFill>
                  <a:schemeClr val="bg1"/>
                </a:solidFill>
                <a:latin typeface="Times New Roman" pitchFamily="18" charset="0"/>
                <a:cs typeface="Times New Roman" pitchFamily="18" charset="0"/>
              </a:rPr>
              <a:t> R</a:t>
            </a:r>
            <a:r>
              <a:rPr lang="en-US" sz="2275" b="1" baseline="30000" dirty="0">
                <a:solidFill>
                  <a:schemeClr val="bg1"/>
                </a:solidFill>
                <a:latin typeface="Times New Roman" pitchFamily="18" charset="0"/>
                <a:cs typeface="Times New Roman" pitchFamily="18" charset="0"/>
              </a:rPr>
              <a:t>2 </a:t>
            </a:r>
            <a:r>
              <a:rPr lang="en-US" sz="2275" b="1" dirty="0">
                <a:solidFill>
                  <a:schemeClr val="bg1"/>
                </a:solidFill>
                <a:latin typeface="Times New Roman" pitchFamily="18" charset="0"/>
                <a:cs typeface="Times New Roman" pitchFamily="18" charset="0"/>
              </a:rPr>
              <a:t>= 715</a:t>
            </a:r>
            <a:endParaRPr lang="en-US" sz="2275" dirty="0">
              <a:solidFill>
                <a:schemeClr val="bg1"/>
              </a:solidFill>
              <a:latin typeface="Times New Roman" panose="02020603050405020304" pitchFamily="18" charset="0"/>
              <a:cs typeface="Times New Roman" panose="02020603050405020304" pitchFamily="18" charset="0"/>
            </a:endParaRPr>
          </a:p>
        </p:txBody>
      </p:sp>
      <p:sp>
        <p:nvSpPr>
          <p:cNvPr id="8" name="TextBox 7"/>
          <p:cNvSpPr txBox="1"/>
          <p:nvPr/>
        </p:nvSpPr>
        <p:spPr>
          <a:xfrm>
            <a:off x="680085" y="1702436"/>
            <a:ext cx="4086226" cy="442429"/>
          </a:xfrm>
          <a:prstGeom prst="rect">
            <a:avLst/>
          </a:prstGeom>
          <a:solidFill>
            <a:srgbClr val="7030A0"/>
          </a:solidFill>
        </p:spPr>
        <p:txBody>
          <a:bodyPr wrap="square" rtlCol="0">
            <a:spAutoFit/>
          </a:bodyPr>
          <a:lstStyle/>
          <a:p>
            <a:r>
              <a:rPr lang="en-US" sz="2275" b="1" i="1" dirty="0">
                <a:solidFill>
                  <a:schemeClr val="bg1"/>
                </a:solidFill>
                <a:latin typeface="Times New Roman" pitchFamily="18" charset="0"/>
                <a:cs typeface="Times New Roman" pitchFamily="18" charset="0"/>
                <a:sym typeface="Symbol" pitchFamily="18" charset="2"/>
              </a:rPr>
              <a:t>Minimum values results are:</a:t>
            </a:r>
            <a:endParaRPr lang="en-US" sz="2275" b="1" i="1" dirty="0">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2"/>
          <p:cNvSpPr>
            <a:spLocks noChangeArrowheads="1"/>
          </p:cNvSpPr>
          <p:nvPr/>
        </p:nvSpPr>
        <p:spPr bwMode="auto">
          <a:xfrm>
            <a:off x="969839" y="454999"/>
            <a:ext cx="5564126"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2925"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Estimated Method</a:t>
            </a:r>
          </a:p>
        </p:txBody>
      </p:sp>
      <p:sp>
        <p:nvSpPr>
          <p:cNvPr id="37895"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37896"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56321" name="Rectangle 1"/>
          <p:cNvSpPr>
            <a:spLocks noChangeArrowheads="1"/>
          </p:cNvSpPr>
          <p:nvPr/>
        </p:nvSpPr>
        <p:spPr bwMode="auto">
          <a:xfrm>
            <a:off x="697694" y="1458556"/>
            <a:ext cx="8514042" cy="4633915"/>
          </a:xfrm>
          <a:prstGeom prst="rect">
            <a:avLst/>
          </a:prstGeom>
          <a:noFill/>
          <a:ln w="9525">
            <a:solidFill>
              <a:schemeClr val="tx1"/>
            </a:solidFill>
            <a:miter lim="800000"/>
            <a:headEnd/>
            <a:tailEnd/>
          </a:ln>
          <a:effectLst/>
          <a:scene3d>
            <a:camera prst="perspectiveFront"/>
            <a:lightRig rig="threePt" dir="t"/>
          </a:scene3d>
        </p:spPr>
        <p:txBody>
          <a:bodyPr wrap="square" lIns="144000" tIns="144000" rIns="144000" bIns="216000" anchor="ctr">
            <a:spAutoFit/>
          </a:bodyPr>
          <a:lstStyle/>
          <a:p>
            <a:pPr marL="892175" indent="-892175">
              <a:spcBef>
                <a:spcPts val="1950"/>
              </a:spcBef>
              <a:defRPr/>
            </a:pPr>
            <a:r>
              <a:rPr lang="en-US" sz="2275" b="1" i="1" u="sng"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Step 1</a:t>
            </a:r>
            <a:r>
              <a:rPr lang="en-US" sz="2275" b="1" i="1"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75" i="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Draw the network</a:t>
            </a:r>
            <a:r>
              <a:rPr lang="en-US" sz="2275" dirty="0">
                <a:latin typeface="Times New Roman" panose="02020603050405020304" pitchFamily="18" charset="0"/>
                <a:ea typeface="Times New Roman" panose="02020603050405020304" pitchFamily="18" charset="0"/>
                <a:cs typeface="Times New Roman" panose="02020603050405020304" pitchFamily="18" charset="0"/>
              </a:rPr>
              <a:t> </a:t>
            </a:r>
            <a:r>
              <a:rPr lang="en-US" sz="2275" i="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in a time scaled diagram using the early start schedule method.</a:t>
            </a:r>
            <a:endParaRPr lang="en-US" sz="2275" i="1" dirty="0">
              <a:solidFill>
                <a:srgbClr val="FF0000"/>
              </a:solidFill>
              <a:latin typeface="Times New Roman" panose="02020603050405020304" pitchFamily="18" charset="0"/>
              <a:cs typeface="Times New Roman" panose="02020603050405020304" pitchFamily="18" charset="0"/>
            </a:endParaRPr>
          </a:p>
          <a:p>
            <a:pPr marL="892175" indent="-892175">
              <a:spcBef>
                <a:spcPts val="1950"/>
              </a:spcBef>
              <a:defRPr/>
            </a:pPr>
            <a:r>
              <a:rPr lang="en-US" sz="2275" b="1" i="1" u="sng" dirty="0">
                <a:solidFill>
                  <a:srgbClr val="0000FF"/>
                </a:solidFill>
                <a:latin typeface="Times New Roman" panose="02020603050405020304" pitchFamily="18" charset="0"/>
                <a:ea typeface="Times New Roman" pitchFamily="18" charset="0"/>
                <a:cs typeface="Times New Roman" panose="02020603050405020304" pitchFamily="18" charset="0"/>
              </a:rPr>
              <a:t>Step 2</a:t>
            </a:r>
            <a:r>
              <a:rPr lang="en-US" sz="2275" i="1" dirty="0">
                <a:solidFill>
                  <a:srgbClr val="0000FF"/>
                </a:solidFill>
                <a:latin typeface="Times New Roman" panose="02020603050405020304" pitchFamily="18" charset="0"/>
                <a:ea typeface="Times New Roman" pitchFamily="18" charset="0"/>
                <a:cs typeface="Times New Roman" panose="02020603050405020304" pitchFamily="18" charset="0"/>
              </a:rPr>
              <a:t>: </a:t>
            </a:r>
            <a:r>
              <a:rPr lang="en-US" sz="2275" i="1" dirty="0">
                <a:solidFill>
                  <a:srgbClr val="FF0000"/>
                </a:solidFill>
                <a:latin typeface="Times New Roman" panose="02020603050405020304" pitchFamily="18" charset="0"/>
                <a:ea typeface="Times New Roman" pitchFamily="18" charset="0"/>
                <a:cs typeface="Times New Roman" panose="02020603050405020304" pitchFamily="18" charset="0"/>
              </a:rPr>
              <a:t>Perform resource loading for the activities</a:t>
            </a:r>
            <a:r>
              <a:rPr lang="en-US" sz="2275" dirty="0">
                <a:latin typeface="Times New Roman" panose="02020603050405020304" pitchFamily="18" charset="0"/>
                <a:ea typeface="Times New Roman" pitchFamily="18" charset="0"/>
                <a:cs typeface="Times New Roman" panose="02020603050405020304" pitchFamily="18" charset="0"/>
              </a:rPr>
              <a:t> and calculate the total number of resources at each period.</a:t>
            </a:r>
            <a:endParaRPr lang="en-US" sz="2275" dirty="0">
              <a:latin typeface="Times New Roman" panose="02020603050405020304" pitchFamily="18" charset="0"/>
              <a:cs typeface="Times New Roman" panose="02020603050405020304" pitchFamily="18" charset="0"/>
            </a:endParaRPr>
          </a:p>
          <a:p>
            <a:pPr marL="892175" indent="-892175">
              <a:spcBef>
                <a:spcPts val="1950"/>
              </a:spcBef>
              <a:defRPr/>
            </a:pPr>
            <a:r>
              <a:rPr lang="en-US" sz="2275" b="1" i="1" u="sng" dirty="0">
                <a:solidFill>
                  <a:srgbClr val="0000FF"/>
                </a:solidFill>
                <a:latin typeface="Times New Roman" panose="02020603050405020304" pitchFamily="18" charset="0"/>
                <a:ea typeface="Times New Roman" pitchFamily="18" charset="0"/>
                <a:cs typeface="Times New Roman" panose="02020603050405020304" pitchFamily="18" charset="0"/>
              </a:rPr>
              <a:t>Step 3</a:t>
            </a:r>
            <a:r>
              <a:rPr lang="en-US" sz="2275" b="1" i="1" dirty="0">
                <a:solidFill>
                  <a:srgbClr val="0000FF"/>
                </a:solidFill>
                <a:latin typeface="Times New Roman" panose="02020603050405020304" pitchFamily="18" charset="0"/>
                <a:ea typeface="Times New Roman" pitchFamily="18" charset="0"/>
                <a:cs typeface="Times New Roman" panose="02020603050405020304" pitchFamily="18" charset="0"/>
              </a:rPr>
              <a:t>: </a:t>
            </a:r>
            <a:r>
              <a:rPr lang="en-US" sz="2275" i="1" dirty="0">
                <a:solidFill>
                  <a:srgbClr val="FF0000"/>
                </a:solidFill>
                <a:latin typeface="Times New Roman" panose="02020603050405020304" pitchFamily="18" charset="0"/>
                <a:ea typeface="Times New Roman" pitchFamily="18" charset="0"/>
                <a:cs typeface="Times New Roman" panose="02020603050405020304" pitchFamily="18" charset="0"/>
              </a:rPr>
              <a:t>Reschedule non-critical activities to reduce peaks </a:t>
            </a:r>
            <a:r>
              <a:rPr lang="en-US" sz="2275" dirty="0">
                <a:latin typeface="Times New Roman" panose="02020603050405020304" pitchFamily="18" charset="0"/>
                <a:ea typeface="Times New Roman" pitchFamily="18" charset="0"/>
                <a:cs typeface="Times New Roman" panose="02020603050405020304" pitchFamily="18" charset="0"/>
              </a:rPr>
              <a:t>and to smooth resource usage in the resource loading chart in order to </a:t>
            </a:r>
            <a:r>
              <a:rPr lang="en-US" sz="2275" b="1" i="1" dirty="0">
                <a:solidFill>
                  <a:srgbClr val="FF0000"/>
                </a:solidFill>
                <a:latin typeface="Times New Roman" panose="02020603050405020304" pitchFamily="18" charset="0"/>
                <a:ea typeface="Times New Roman" pitchFamily="18" charset="0"/>
                <a:cs typeface="Times New Roman" panose="02020603050405020304" pitchFamily="18" charset="0"/>
              </a:rPr>
              <a:t>minimize SUM </a:t>
            </a:r>
            <a:r>
              <a:rPr lang="en-US" sz="2275" b="1" i="1" dirty="0" smtClean="0">
                <a:solidFill>
                  <a:srgbClr val="FF0000"/>
                </a:solidFill>
                <a:latin typeface="Times New Roman" panose="02020603050405020304" pitchFamily="18" charset="0"/>
                <a:ea typeface="Times New Roman" pitchFamily="18" charset="0"/>
                <a:cs typeface="Times New Roman" panose="02020603050405020304" pitchFamily="18" charset="0"/>
              </a:rPr>
              <a:t>R</a:t>
            </a:r>
            <a:r>
              <a:rPr lang="en-US" sz="2275" b="1" i="1" baseline="-30000" dirty="0" smtClean="0">
                <a:solidFill>
                  <a:srgbClr val="FF0000"/>
                </a:solidFill>
                <a:latin typeface="Times New Roman" panose="02020603050405020304" pitchFamily="18" charset="0"/>
                <a:ea typeface="Times New Roman" pitchFamily="18" charset="0"/>
                <a:cs typeface="Times New Roman" panose="02020603050405020304" pitchFamily="18" charset="0"/>
              </a:rPr>
              <a:t>i</a:t>
            </a:r>
            <a:r>
              <a:rPr lang="en-US" sz="2275" b="1" i="1" baseline="30000" dirty="0" smtClean="0">
                <a:solidFill>
                  <a:srgbClr val="FF0000"/>
                </a:solidFill>
                <a:latin typeface="Times New Roman" panose="02020603050405020304" pitchFamily="18" charset="0"/>
                <a:ea typeface="Times New Roman" pitchFamily="18" charset="0"/>
                <a:cs typeface="Times New Roman" panose="02020603050405020304" pitchFamily="18" charset="0"/>
              </a:rPr>
              <a:t>2</a:t>
            </a:r>
            <a:r>
              <a:rPr lang="en-US" sz="2275" dirty="0">
                <a:latin typeface="Times New Roman" panose="02020603050405020304" pitchFamily="18" charset="0"/>
                <a:ea typeface="Times New Roman" pitchFamily="18" charset="0"/>
                <a:cs typeface="Times New Roman" panose="02020603050405020304" pitchFamily="18" charset="0"/>
              </a:rPr>
              <a:t>, where </a:t>
            </a:r>
            <a:r>
              <a:rPr lang="en-US" sz="2275" dirty="0" err="1" smtClean="0">
                <a:latin typeface="Times New Roman" panose="02020603050405020304" pitchFamily="18" charset="0"/>
                <a:ea typeface="Times New Roman" pitchFamily="18" charset="0"/>
                <a:cs typeface="Times New Roman" panose="02020603050405020304" pitchFamily="18" charset="0"/>
              </a:rPr>
              <a:t>R</a:t>
            </a:r>
            <a:r>
              <a:rPr lang="en-US" sz="2275" baseline="-30000" dirty="0" err="1" smtClean="0">
                <a:latin typeface="Times New Roman" panose="02020603050405020304" pitchFamily="18" charset="0"/>
                <a:ea typeface="Times New Roman" pitchFamily="18" charset="0"/>
                <a:cs typeface="Times New Roman" panose="02020603050405020304" pitchFamily="18" charset="0"/>
              </a:rPr>
              <a:t>i</a:t>
            </a:r>
            <a:r>
              <a:rPr lang="en-US" sz="2275" dirty="0" smtClean="0">
                <a:latin typeface="Times New Roman" panose="02020603050405020304" pitchFamily="18" charset="0"/>
                <a:ea typeface="Times New Roman" pitchFamily="18" charset="0"/>
                <a:cs typeface="Times New Roman" panose="02020603050405020304" pitchFamily="18" charset="0"/>
              </a:rPr>
              <a:t> </a:t>
            </a:r>
            <a:r>
              <a:rPr lang="en-US" sz="2275" dirty="0">
                <a:latin typeface="Times New Roman" panose="02020603050405020304" pitchFamily="18" charset="0"/>
                <a:ea typeface="Times New Roman" pitchFamily="18" charset="0"/>
                <a:cs typeface="Times New Roman" panose="02020603050405020304" pitchFamily="18" charset="0"/>
              </a:rPr>
              <a:t>is the number of resource usage in the resource loading chart.</a:t>
            </a:r>
            <a:endParaRPr lang="en-US" sz="2275" dirty="0">
              <a:latin typeface="Times New Roman" panose="02020603050405020304" pitchFamily="18" charset="0"/>
              <a:cs typeface="Times New Roman" panose="02020603050405020304" pitchFamily="18" charset="0"/>
            </a:endParaRPr>
          </a:p>
          <a:p>
            <a:pPr marL="892175" indent="-892175">
              <a:spcBef>
                <a:spcPts val="1950"/>
              </a:spcBef>
              <a:defRPr/>
            </a:pPr>
            <a:r>
              <a:rPr lang="en-US" sz="2275" b="1" i="1" u="sng" dirty="0">
                <a:solidFill>
                  <a:srgbClr val="0000FF"/>
                </a:solidFill>
                <a:latin typeface="Times New Roman" panose="02020603050405020304" pitchFamily="18" charset="0"/>
                <a:ea typeface="Times New Roman" pitchFamily="18" charset="0"/>
                <a:cs typeface="Times New Roman" panose="02020603050405020304" pitchFamily="18" charset="0"/>
              </a:rPr>
              <a:t>Step 4</a:t>
            </a:r>
            <a:r>
              <a:rPr lang="en-US" sz="2275" i="1" dirty="0">
                <a:solidFill>
                  <a:srgbClr val="0000FF"/>
                </a:solidFill>
                <a:latin typeface="Times New Roman" panose="02020603050405020304" pitchFamily="18" charset="0"/>
                <a:ea typeface="Times New Roman" pitchFamily="18" charset="0"/>
                <a:cs typeface="Times New Roman" panose="02020603050405020304" pitchFamily="18" charset="0"/>
              </a:rPr>
              <a:t>: </a:t>
            </a:r>
            <a:r>
              <a:rPr lang="en-US" sz="2275" dirty="0">
                <a:latin typeface="Times New Roman" panose="02020603050405020304" pitchFamily="18" charset="0"/>
                <a:ea typeface="Times New Roman" pitchFamily="18" charset="0"/>
                <a:cs typeface="Times New Roman" panose="02020603050405020304" pitchFamily="18" charset="0"/>
              </a:rPr>
              <a:t>Continue Step 3 until you reach the schedule of having minimum value of </a:t>
            </a:r>
            <a:r>
              <a:rPr lang="en-US" sz="2275" i="1" dirty="0">
                <a:solidFill>
                  <a:srgbClr val="FF0000"/>
                </a:solidFill>
                <a:latin typeface="Times New Roman" panose="02020603050405020304" pitchFamily="18" charset="0"/>
                <a:ea typeface="Times New Roman" pitchFamily="18" charset="0"/>
                <a:cs typeface="Times New Roman" panose="02020603050405020304" pitchFamily="18" charset="0"/>
              </a:rPr>
              <a:t>SUM </a:t>
            </a:r>
            <a:r>
              <a:rPr lang="en-US" sz="2275" i="1" dirty="0" smtClean="0">
                <a:solidFill>
                  <a:srgbClr val="FF0000"/>
                </a:solidFill>
                <a:latin typeface="Times New Roman" panose="02020603050405020304" pitchFamily="18" charset="0"/>
                <a:ea typeface="Times New Roman" pitchFamily="18" charset="0"/>
                <a:cs typeface="Times New Roman" panose="02020603050405020304" pitchFamily="18" charset="0"/>
              </a:rPr>
              <a:t>R</a:t>
            </a:r>
            <a:r>
              <a:rPr lang="en-US" sz="2275" i="1" baseline="-30000" dirty="0" smtClean="0">
                <a:solidFill>
                  <a:srgbClr val="FF0000"/>
                </a:solidFill>
                <a:latin typeface="Times New Roman" panose="02020603050405020304" pitchFamily="18" charset="0"/>
                <a:ea typeface="Times New Roman" pitchFamily="18" charset="0"/>
                <a:cs typeface="Times New Roman" panose="02020603050405020304" pitchFamily="18" charset="0"/>
              </a:rPr>
              <a:t>i</a:t>
            </a:r>
            <a:r>
              <a:rPr lang="en-US" sz="2275" i="1" baseline="30000" dirty="0" smtClean="0">
                <a:solidFill>
                  <a:srgbClr val="FF0000"/>
                </a:solidFill>
                <a:latin typeface="Times New Roman" panose="02020603050405020304" pitchFamily="18" charset="0"/>
                <a:ea typeface="Times New Roman" pitchFamily="18" charset="0"/>
                <a:cs typeface="Times New Roman" panose="02020603050405020304" pitchFamily="18" charset="0"/>
              </a:rPr>
              <a:t>2</a:t>
            </a:r>
            <a:r>
              <a:rPr lang="en-US" sz="2275" i="1" dirty="0">
                <a:solidFill>
                  <a:srgbClr val="FF0000"/>
                </a:solidFill>
                <a:latin typeface="Times New Roman" panose="02020603050405020304" pitchFamily="18" charset="0"/>
                <a:ea typeface="Times New Roman" pitchFamily="18" charset="0"/>
                <a:cs typeface="Times New Roman" panose="02020603050405020304" pitchFamily="18" charset="0"/>
              </a:rPr>
              <a:t>.</a:t>
            </a:r>
            <a:endParaRPr lang="en-US" sz="2275" i="1" dirty="0">
              <a:solidFill>
                <a:srgbClr val="FF0000"/>
              </a:solidFill>
              <a:latin typeface="Times New Roman" panose="02020603050405020304" pitchFamily="18" charset="0"/>
              <a:cs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6"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38917" name="Rectangle 153"/>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8" name="Rectangle 2"/>
          <p:cNvSpPr>
            <a:spLocks noChangeArrowheads="1"/>
          </p:cNvSpPr>
          <p:nvPr/>
        </p:nvSpPr>
        <p:spPr bwMode="auto">
          <a:xfrm>
            <a:off x="388842" y="290530"/>
            <a:ext cx="9083632"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2925"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Resource Leveling within the limits of available Floats</a:t>
            </a:r>
          </a:p>
        </p:txBody>
      </p:sp>
      <p:graphicFrame>
        <p:nvGraphicFramePr>
          <p:cNvPr id="6" name="Table 5"/>
          <p:cNvGraphicFramePr>
            <a:graphicFrameLocks noGrp="1"/>
          </p:cNvGraphicFramePr>
          <p:nvPr>
            <p:extLst>
              <p:ext uri="{D42A27DB-BD31-4B8C-83A1-F6EECF244321}">
                <p14:modId xmlns:p14="http://schemas.microsoft.com/office/powerpoint/2010/main" val="658079969"/>
              </p:ext>
            </p:extLst>
          </p:nvPr>
        </p:nvGraphicFramePr>
        <p:xfrm>
          <a:off x="388842" y="1002194"/>
          <a:ext cx="8462009" cy="5789422"/>
        </p:xfrm>
        <a:graphic>
          <a:graphicData uri="http://schemas.openxmlformats.org/drawingml/2006/table">
            <a:tbl>
              <a:tblPr/>
              <a:tblGrid>
                <a:gridCol w="1118528"/>
                <a:gridCol w="386499"/>
                <a:gridCol w="386499"/>
                <a:gridCol w="386499"/>
                <a:gridCol w="386499"/>
                <a:gridCol w="386499"/>
                <a:gridCol w="386499"/>
                <a:gridCol w="386499"/>
                <a:gridCol w="386499"/>
                <a:gridCol w="386499"/>
                <a:gridCol w="386499"/>
                <a:gridCol w="386499"/>
                <a:gridCol w="386499"/>
                <a:gridCol w="386499"/>
                <a:gridCol w="386499"/>
                <a:gridCol w="386499"/>
                <a:gridCol w="386499"/>
                <a:gridCol w="386499"/>
                <a:gridCol w="386499"/>
                <a:gridCol w="386499"/>
              </a:tblGrid>
              <a:tr h="41770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dirty="0" smtClean="0">
                          <a:solidFill>
                            <a:srgbClr val="FFFFFF"/>
                          </a:solidFill>
                          <a:latin typeface="Times New Roman" panose="02020603050405020304" pitchFamily="18" charset="0"/>
                          <a:ea typeface="Times New Roman"/>
                          <a:cs typeface="Times New Roman" panose="02020603050405020304" pitchFamily="18" charset="0"/>
                        </a:rPr>
                        <a:t>Time</a:t>
                      </a: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28575" cap="flat" cmpd="sng" algn="ctr">
                      <a:noFill/>
                      <a:prstDash val="solid"/>
                      <a:round/>
                      <a:headEnd type="none" w="med" len="med"/>
                      <a:tailEnd type="none" w="med" len="me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dirty="0">
                          <a:solidFill>
                            <a:srgbClr val="FFFFFF"/>
                          </a:solidFill>
                          <a:latin typeface="Times New Roman" panose="02020603050405020304" pitchFamily="18" charset="0"/>
                          <a:ea typeface="Times New Roman"/>
                          <a:cs typeface="Times New Roman" panose="02020603050405020304" pitchFamily="18" charset="0"/>
                        </a:rPr>
                        <a:t>1</a:t>
                      </a: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dirty="0">
                          <a:solidFill>
                            <a:srgbClr val="FFFFFF"/>
                          </a:solidFill>
                          <a:latin typeface="Times New Roman" panose="02020603050405020304" pitchFamily="18" charset="0"/>
                          <a:ea typeface="Times New Roman"/>
                          <a:cs typeface="Times New Roman" panose="02020603050405020304" pitchFamily="18" charset="0"/>
                        </a:rPr>
                        <a:t>2</a:t>
                      </a: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dirty="0">
                          <a:solidFill>
                            <a:srgbClr val="FFFFFF"/>
                          </a:solidFill>
                          <a:latin typeface="Times New Roman" panose="02020603050405020304" pitchFamily="18" charset="0"/>
                          <a:ea typeface="Times New Roman"/>
                          <a:cs typeface="Times New Roman" panose="02020603050405020304" pitchFamily="18" charset="0"/>
                        </a:rPr>
                        <a:t>3</a:t>
                      </a: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dirty="0">
                          <a:solidFill>
                            <a:srgbClr val="FFFFFF"/>
                          </a:solidFill>
                          <a:latin typeface="Times New Roman" panose="02020603050405020304" pitchFamily="18" charset="0"/>
                          <a:ea typeface="Times New Roman"/>
                          <a:cs typeface="Times New Roman" panose="02020603050405020304" pitchFamily="18" charset="0"/>
                        </a:rPr>
                        <a:t>4</a:t>
                      </a: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dirty="0">
                          <a:solidFill>
                            <a:srgbClr val="FFFFFF"/>
                          </a:solidFill>
                          <a:latin typeface="Times New Roman" panose="02020603050405020304" pitchFamily="18" charset="0"/>
                          <a:ea typeface="Times New Roman"/>
                          <a:cs typeface="Times New Roman" panose="02020603050405020304" pitchFamily="18" charset="0"/>
                        </a:rPr>
                        <a:t>5</a:t>
                      </a: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dirty="0">
                          <a:solidFill>
                            <a:srgbClr val="FFFFFF"/>
                          </a:solidFill>
                          <a:latin typeface="Times New Roman" panose="02020603050405020304" pitchFamily="18" charset="0"/>
                          <a:ea typeface="Times New Roman"/>
                          <a:cs typeface="Times New Roman" panose="02020603050405020304" pitchFamily="18" charset="0"/>
                        </a:rPr>
                        <a:t>6</a:t>
                      </a: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dirty="0">
                          <a:solidFill>
                            <a:srgbClr val="FFFFFF"/>
                          </a:solidFill>
                          <a:latin typeface="Times New Roman" panose="02020603050405020304" pitchFamily="18" charset="0"/>
                          <a:ea typeface="Times New Roman"/>
                          <a:cs typeface="Times New Roman" panose="02020603050405020304" pitchFamily="18" charset="0"/>
                        </a:rPr>
                        <a:t>7</a:t>
                      </a: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dirty="0">
                          <a:solidFill>
                            <a:srgbClr val="FFFFFF"/>
                          </a:solidFill>
                          <a:latin typeface="Times New Roman" panose="02020603050405020304" pitchFamily="18" charset="0"/>
                          <a:ea typeface="Times New Roman"/>
                          <a:cs typeface="Times New Roman" panose="02020603050405020304" pitchFamily="18" charset="0"/>
                        </a:rPr>
                        <a:t>8</a:t>
                      </a: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dirty="0">
                          <a:solidFill>
                            <a:srgbClr val="FFFFFF"/>
                          </a:solidFill>
                          <a:latin typeface="Times New Roman" panose="02020603050405020304" pitchFamily="18" charset="0"/>
                          <a:ea typeface="Times New Roman"/>
                          <a:cs typeface="Times New Roman" panose="02020603050405020304" pitchFamily="18" charset="0"/>
                        </a:rPr>
                        <a:t>9</a:t>
                      </a: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dirty="0">
                          <a:solidFill>
                            <a:srgbClr val="FFFFFF"/>
                          </a:solidFill>
                          <a:latin typeface="Times New Roman" panose="02020603050405020304" pitchFamily="18" charset="0"/>
                          <a:ea typeface="Times New Roman"/>
                          <a:cs typeface="Times New Roman" panose="02020603050405020304" pitchFamily="18" charset="0"/>
                        </a:rPr>
                        <a:t>10</a:t>
                      </a: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dirty="0">
                          <a:solidFill>
                            <a:srgbClr val="FFFFFF"/>
                          </a:solidFill>
                          <a:latin typeface="Times New Roman" panose="02020603050405020304" pitchFamily="18" charset="0"/>
                          <a:ea typeface="Times New Roman"/>
                          <a:cs typeface="Times New Roman" panose="02020603050405020304" pitchFamily="18" charset="0"/>
                        </a:rPr>
                        <a:t>11</a:t>
                      </a: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dirty="0">
                          <a:solidFill>
                            <a:srgbClr val="FFFFFF"/>
                          </a:solidFill>
                          <a:latin typeface="Times New Roman" panose="02020603050405020304" pitchFamily="18" charset="0"/>
                          <a:ea typeface="Times New Roman"/>
                          <a:cs typeface="Times New Roman" panose="02020603050405020304" pitchFamily="18" charset="0"/>
                        </a:rPr>
                        <a:t>12</a:t>
                      </a: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dirty="0">
                          <a:solidFill>
                            <a:srgbClr val="FFFFFF"/>
                          </a:solidFill>
                          <a:latin typeface="Times New Roman" panose="02020603050405020304" pitchFamily="18" charset="0"/>
                          <a:ea typeface="Times New Roman"/>
                          <a:cs typeface="Times New Roman" panose="02020603050405020304" pitchFamily="18" charset="0"/>
                        </a:rPr>
                        <a:t>13</a:t>
                      </a: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dirty="0">
                          <a:solidFill>
                            <a:srgbClr val="FFFFFF"/>
                          </a:solidFill>
                          <a:latin typeface="Times New Roman" panose="02020603050405020304" pitchFamily="18" charset="0"/>
                          <a:ea typeface="Times New Roman"/>
                          <a:cs typeface="Times New Roman" panose="02020603050405020304" pitchFamily="18" charset="0"/>
                        </a:rPr>
                        <a:t>14</a:t>
                      </a: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dirty="0">
                          <a:solidFill>
                            <a:srgbClr val="FFFFFF"/>
                          </a:solidFill>
                          <a:latin typeface="Times New Roman" panose="02020603050405020304" pitchFamily="18" charset="0"/>
                          <a:ea typeface="Times New Roman"/>
                          <a:cs typeface="Times New Roman" panose="02020603050405020304" pitchFamily="18" charset="0"/>
                        </a:rPr>
                        <a:t>15</a:t>
                      </a: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a:solidFill>
                            <a:srgbClr val="FFFFFF"/>
                          </a:solidFill>
                          <a:latin typeface="Times New Roman" panose="02020603050405020304" pitchFamily="18" charset="0"/>
                          <a:ea typeface="Times New Roman"/>
                          <a:cs typeface="Times New Roman" panose="02020603050405020304" pitchFamily="18" charset="0"/>
                        </a:rPr>
                        <a:t>16</a:t>
                      </a:r>
                      <a:endParaRPr lang="en-US" sz="140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a:solidFill>
                            <a:srgbClr val="FFFFFF"/>
                          </a:solidFill>
                          <a:latin typeface="Times New Roman" panose="02020603050405020304" pitchFamily="18" charset="0"/>
                          <a:ea typeface="Times New Roman"/>
                          <a:cs typeface="Times New Roman" panose="02020603050405020304" pitchFamily="18" charset="0"/>
                        </a:rPr>
                        <a:t>17</a:t>
                      </a:r>
                      <a:endParaRPr lang="en-US" sz="140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dirty="0">
                          <a:solidFill>
                            <a:srgbClr val="FFFFFF"/>
                          </a:solidFill>
                          <a:latin typeface="Times New Roman" panose="02020603050405020304" pitchFamily="18" charset="0"/>
                          <a:ea typeface="Times New Roman"/>
                          <a:cs typeface="Times New Roman" panose="02020603050405020304" pitchFamily="18" charset="0"/>
                        </a:rPr>
                        <a:t>18</a:t>
                      </a: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r>
              <a:tr h="127329">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27329">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r>
                        <a:rPr kumimoji="0" lang="en-US" sz="1050" b="1" kern="1200" dirty="0" smtClean="0">
                          <a:solidFill>
                            <a:srgbClr val="000000"/>
                          </a:solidFill>
                          <a:latin typeface="Times New Roman" panose="02020603050405020304" pitchFamily="18" charset="0"/>
                          <a:ea typeface="Times New Roman"/>
                          <a:cs typeface="Times New Roman" panose="02020603050405020304" pitchFamily="18" charset="0"/>
                        </a:rPr>
                        <a:t>A</a:t>
                      </a: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kumimoji="0" lang="en-US" sz="1050" b="1" kern="1200" dirty="0" smtClean="0">
                          <a:solidFill>
                            <a:srgbClr val="000000"/>
                          </a:solidFill>
                          <a:latin typeface="Times New Roman" panose="02020603050405020304" pitchFamily="18" charset="0"/>
                          <a:ea typeface="Times New Roman"/>
                          <a:cs typeface="Times New Roman" panose="02020603050405020304" pitchFamily="18" charset="0"/>
                        </a:rPr>
                        <a:t>C</a:t>
                      </a: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rtl="0" eaLnBrk="1" latinLnBrk="0" hangingPunct="1">
                        <a:lnSpc>
                          <a:spcPct val="115000"/>
                        </a:lnSpc>
                        <a:spcAft>
                          <a:spcPts val="0"/>
                        </a:spcAft>
                      </a:pPr>
                      <a:r>
                        <a:rPr kumimoji="0" lang="en-US" sz="1050" b="1" kern="1200" dirty="0" smtClean="0">
                          <a:solidFill>
                            <a:srgbClr val="000000"/>
                          </a:solidFill>
                          <a:latin typeface="Times New Roman" panose="02020603050405020304" pitchFamily="18" charset="0"/>
                          <a:ea typeface="Times New Roman"/>
                          <a:cs typeface="Times New Roman" panose="02020603050405020304" pitchFamily="18" charset="0"/>
                        </a:rPr>
                        <a:t>I</a:t>
                      </a: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rtl="0" eaLnBrk="1" latinLnBrk="0" hangingPunct="1">
                        <a:lnSpc>
                          <a:spcPct val="115000"/>
                        </a:lnSpc>
                        <a:spcAft>
                          <a:spcPts val="0"/>
                        </a:spcAft>
                      </a:pPr>
                      <a:r>
                        <a:rPr kumimoji="0" lang="en-US" sz="1050" b="1" kern="1200" dirty="0" smtClean="0">
                          <a:solidFill>
                            <a:srgbClr val="000000"/>
                          </a:solidFill>
                          <a:latin typeface="Times New Roman" panose="02020603050405020304" pitchFamily="18" charset="0"/>
                          <a:ea typeface="Times New Roman"/>
                          <a:cs typeface="Times New Roman" panose="02020603050405020304" pitchFamily="18" charset="0"/>
                        </a:rPr>
                        <a:t>J</a:t>
                      </a: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r>
                        <a:rPr kumimoji="0" lang="en-US" sz="1050" b="1" kern="1200" dirty="0" smtClean="0">
                          <a:solidFill>
                            <a:srgbClr val="000000"/>
                          </a:solidFill>
                          <a:latin typeface="Times New Roman" panose="02020603050405020304" pitchFamily="18" charset="0"/>
                          <a:ea typeface="Times New Roman"/>
                          <a:cs typeface="Times New Roman" panose="02020603050405020304" pitchFamily="18" charset="0"/>
                        </a:rPr>
                        <a:t>K</a:t>
                      </a: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905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50" b="1" dirty="0">
                          <a:solidFill>
                            <a:srgbClr val="000000"/>
                          </a:solidFill>
                          <a:latin typeface="Times New Roman" panose="02020603050405020304" pitchFamily="18" charset="0"/>
                          <a:ea typeface="Times New Roman"/>
                          <a:cs typeface="Times New Roman" panose="02020603050405020304" pitchFamily="18" charset="0"/>
                        </a:rPr>
                        <a:t> </a:t>
                      </a:r>
                      <a:r>
                        <a:rPr lang="en-US" sz="105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1905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50" b="1" dirty="0">
                          <a:solidFill>
                            <a:srgbClr val="000000"/>
                          </a:solidFill>
                          <a:latin typeface="Times New Roman" panose="02020603050405020304" pitchFamily="18" charset="0"/>
                          <a:ea typeface="Times New Roman"/>
                          <a:cs typeface="Times New Roman" panose="02020603050405020304" pitchFamily="18" charset="0"/>
                        </a:rPr>
                        <a:t> </a:t>
                      </a:r>
                      <a:r>
                        <a:rPr lang="en-US" sz="105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50" b="1" dirty="0" smtClean="0">
                          <a:solidFill>
                            <a:srgbClr val="000000"/>
                          </a:solidFill>
                          <a:latin typeface="Times New Roman" panose="02020603050405020304" pitchFamily="18" charset="0"/>
                          <a:ea typeface="Times New Roman"/>
                          <a:cs typeface="Times New Roman" panose="02020603050405020304" pitchFamily="18" charset="0"/>
                        </a:rPr>
                        <a:t>3</a:t>
                      </a:r>
                      <a:r>
                        <a:rPr lang="en-US" sz="1050" b="1" dirty="0">
                          <a:solidFill>
                            <a:srgbClr val="000000"/>
                          </a:solidFill>
                          <a:latin typeface="Times New Roman" panose="02020603050405020304" pitchFamily="18" charset="0"/>
                          <a:ea typeface="Times New Roman"/>
                          <a:cs typeface="Times New Roman" panose="02020603050405020304" pitchFamily="18" charset="0"/>
                        </a:rPr>
                        <a:t> </a:t>
                      </a: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50" b="1" dirty="0">
                          <a:solidFill>
                            <a:srgbClr val="000000"/>
                          </a:solidFill>
                          <a:latin typeface="Times New Roman" panose="02020603050405020304" pitchFamily="18" charset="0"/>
                          <a:ea typeface="Times New Roman"/>
                          <a:cs typeface="Times New Roman" panose="02020603050405020304" pitchFamily="18" charset="0"/>
                        </a:rPr>
                        <a:t> 3</a:t>
                      </a: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1905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50" b="1" dirty="0">
                          <a:solidFill>
                            <a:srgbClr val="000000"/>
                          </a:solidFill>
                          <a:latin typeface="Times New Roman" panose="02020603050405020304" pitchFamily="18" charset="0"/>
                          <a:ea typeface="Times New Roman"/>
                          <a:cs typeface="Times New Roman" panose="02020603050405020304" pitchFamily="18" charset="0"/>
                        </a:rPr>
                        <a:t>3 </a:t>
                      </a: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50" b="1" dirty="0">
                          <a:solidFill>
                            <a:srgbClr val="000000"/>
                          </a:solidFill>
                          <a:latin typeface="Times New Roman" panose="02020603050405020304" pitchFamily="18" charset="0"/>
                          <a:ea typeface="Times New Roman"/>
                          <a:cs typeface="Times New Roman" panose="02020603050405020304" pitchFamily="18" charset="0"/>
                        </a:rPr>
                        <a:t>3 </a:t>
                      </a: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50" b="1" dirty="0">
                          <a:solidFill>
                            <a:srgbClr val="000000"/>
                          </a:solidFill>
                          <a:latin typeface="Times New Roman" panose="02020603050405020304" pitchFamily="18" charset="0"/>
                          <a:ea typeface="Times New Roman"/>
                          <a:cs typeface="Times New Roman" panose="02020603050405020304" pitchFamily="18" charset="0"/>
                        </a:rPr>
                        <a:t> 3</a:t>
                      </a: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50" b="1" dirty="0">
                          <a:solidFill>
                            <a:srgbClr val="000000"/>
                          </a:solidFill>
                          <a:latin typeface="Times New Roman" panose="02020603050405020304" pitchFamily="18" charset="0"/>
                          <a:ea typeface="Times New Roman"/>
                          <a:cs typeface="Times New Roman" panose="02020603050405020304" pitchFamily="18" charset="0"/>
                        </a:rPr>
                        <a:t> 3</a:t>
                      </a: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50" b="1" dirty="0">
                          <a:solidFill>
                            <a:srgbClr val="000000"/>
                          </a:solidFill>
                          <a:latin typeface="Times New Roman" panose="02020603050405020304" pitchFamily="18" charset="0"/>
                          <a:ea typeface="Times New Roman"/>
                          <a:cs typeface="Times New Roman" panose="02020603050405020304" pitchFamily="18" charset="0"/>
                        </a:rPr>
                        <a:t>3 </a:t>
                      </a: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50" b="1" dirty="0">
                          <a:solidFill>
                            <a:srgbClr val="000000"/>
                          </a:solidFill>
                          <a:latin typeface="Times New Roman" panose="02020603050405020304" pitchFamily="18" charset="0"/>
                          <a:ea typeface="Times New Roman"/>
                          <a:cs typeface="Times New Roman" panose="02020603050405020304" pitchFamily="18" charset="0"/>
                        </a:rPr>
                        <a:t> </a:t>
                      </a:r>
                      <a:r>
                        <a:rPr lang="en-US" sz="105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1905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5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5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50" dirty="0" smtClean="0">
                          <a:latin typeface="Times New Roman" panose="02020603050405020304" pitchFamily="18" charset="0"/>
                          <a:ea typeface="Calibri"/>
                          <a:cs typeface="Times New Roman" panose="02020603050405020304" pitchFamily="18" charset="0"/>
                        </a:rPr>
                        <a:t>3</a:t>
                      </a: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50" b="1" dirty="0" smtClean="0">
                          <a:solidFill>
                            <a:srgbClr val="000000"/>
                          </a:solidFill>
                          <a:latin typeface="Times New Roman" panose="02020603050405020304" pitchFamily="18" charset="0"/>
                          <a:ea typeface="Times New Roman"/>
                          <a:cs typeface="Times New Roman" panose="02020603050405020304" pitchFamily="18" charset="0"/>
                        </a:rPr>
                        <a:t>4</a:t>
                      </a: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1905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50" b="1" dirty="0" smtClean="0">
                          <a:solidFill>
                            <a:srgbClr val="000000"/>
                          </a:solidFill>
                          <a:latin typeface="Times New Roman" panose="02020603050405020304" pitchFamily="18" charset="0"/>
                          <a:ea typeface="Times New Roman"/>
                          <a:cs typeface="Times New Roman" panose="02020603050405020304" pitchFamily="18" charset="0"/>
                        </a:rPr>
                        <a:t>4</a:t>
                      </a: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50" b="1" dirty="0" smtClean="0">
                          <a:solidFill>
                            <a:srgbClr val="000000"/>
                          </a:solidFill>
                          <a:latin typeface="Times New Roman" panose="02020603050405020304" pitchFamily="18" charset="0"/>
                          <a:ea typeface="Times New Roman"/>
                          <a:cs typeface="Times New Roman" panose="02020603050405020304" pitchFamily="18" charset="0"/>
                        </a:rPr>
                        <a:t>5</a:t>
                      </a: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1905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50" b="1" dirty="0" smtClean="0">
                          <a:solidFill>
                            <a:srgbClr val="000000"/>
                          </a:solidFill>
                          <a:latin typeface="Times New Roman" panose="02020603050405020304" pitchFamily="18" charset="0"/>
                          <a:ea typeface="Times New Roman"/>
                          <a:cs typeface="Times New Roman" panose="02020603050405020304" pitchFamily="18" charset="0"/>
                        </a:rPr>
                        <a:t>5</a:t>
                      </a: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50" b="1" dirty="0" smtClean="0">
                          <a:solidFill>
                            <a:srgbClr val="000000"/>
                          </a:solidFill>
                          <a:latin typeface="Times New Roman" panose="02020603050405020304" pitchFamily="18" charset="0"/>
                          <a:ea typeface="Times New Roman"/>
                          <a:cs typeface="Times New Roman" panose="02020603050405020304" pitchFamily="18" charset="0"/>
                        </a:rPr>
                        <a:t>5</a:t>
                      </a: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1905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5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6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6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6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6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6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6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6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6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6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6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6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6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6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6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6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5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5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6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60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lnSpc>
                          <a:spcPct val="115000"/>
                        </a:lnSpc>
                        <a:spcAft>
                          <a:spcPts val="0"/>
                        </a:spcAft>
                      </a:pPr>
                      <a:r>
                        <a:rPr kumimoji="0" lang="en-US" sz="1050" b="0" kern="1200" dirty="0" smtClean="0">
                          <a:solidFill>
                            <a:srgbClr val="000000"/>
                          </a:solidFill>
                          <a:latin typeface="Times New Roman" panose="02020603050405020304" pitchFamily="18" charset="0"/>
                          <a:ea typeface="Times New Roman"/>
                          <a:cs typeface="Times New Roman" panose="02020603050405020304" pitchFamily="18" charset="0"/>
                        </a:rPr>
                        <a:t>D</a:t>
                      </a: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kumimoji="0" lang="en-US" sz="1050" b="0" kern="1200" dirty="0" smtClean="0">
                          <a:solidFill>
                            <a:srgbClr val="000000"/>
                          </a:solidFill>
                          <a:latin typeface="Times New Roman" panose="02020603050405020304" pitchFamily="18" charset="0"/>
                          <a:ea typeface="Times New Roman"/>
                          <a:cs typeface="Times New Roman" panose="02020603050405020304" pitchFamily="18" charset="0"/>
                        </a:rPr>
                        <a:t>E</a:t>
                      </a: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6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6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60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60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6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6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60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6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6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60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6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5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50" dirty="0" smtClean="0">
                          <a:latin typeface="Times New Roman" panose="02020603050405020304" pitchFamily="18" charset="0"/>
                          <a:ea typeface="Calibri"/>
                          <a:cs typeface="Times New Roman" panose="02020603050405020304" pitchFamily="18" charset="0"/>
                        </a:rPr>
                        <a:t>4</a:t>
                      </a: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50" dirty="0" smtClean="0">
                          <a:latin typeface="Times New Roman" panose="02020603050405020304" pitchFamily="18" charset="0"/>
                          <a:ea typeface="Calibri"/>
                          <a:cs typeface="Times New Roman" panose="02020603050405020304" pitchFamily="18" charset="0"/>
                        </a:rPr>
                        <a:t>4</a:t>
                      </a: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50" dirty="0" smtClean="0">
                          <a:latin typeface="Times New Roman" panose="02020603050405020304" pitchFamily="18" charset="0"/>
                          <a:ea typeface="Calibri"/>
                          <a:cs typeface="Times New Roman" panose="02020603050405020304" pitchFamily="18" charset="0"/>
                        </a:rPr>
                        <a:t>2</a:t>
                      </a: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50" dirty="0" smtClean="0">
                          <a:latin typeface="Times New Roman" panose="02020603050405020304" pitchFamily="18" charset="0"/>
                          <a:ea typeface="Calibri"/>
                          <a:cs typeface="Times New Roman" panose="02020603050405020304" pitchFamily="18" charset="0"/>
                        </a:rPr>
                        <a:t>2</a:t>
                      </a: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50" dirty="0" smtClean="0">
                          <a:latin typeface="Times New Roman" panose="02020603050405020304" pitchFamily="18" charset="0"/>
                          <a:ea typeface="Calibri"/>
                          <a:cs typeface="Times New Roman" panose="02020603050405020304" pitchFamily="18" charset="0"/>
                        </a:rPr>
                        <a:t>2</a:t>
                      </a: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p>
                      <a:pPr algn="ctr">
                        <a:lnSpc>
                          <a:spcPct val="115000"/>
                        </a:lnSpc>
                        <a:spcAft>
                          <a:spcPts val="0"/>
                        </a:spcAft>
                      </a:pPr>
                      <a:endParaRPr lang="en-US" sz="5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5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050" b="0" kern="1200" dirty="0" smtClean="0">
                          <a:solidFill>
                            <a:srgbClr val="000000"/>
                          </a:solidFill>
                          <a:latin typeface="Times New Roman" panose="02020603050405020304" pitchFamily="18" charset="0"/>
                          <a:ea typeface="Times New Roman"/>
                          <a:cs typeface="Times New Roman" panose="02020603050405020304" pitchFamily="18" charset="0"/>
                        </a:rPr>
                        <a:t>F</a:t>
                      </a: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050" b="0" kern="1200">
                          <a:solidFill>
                            <a:srgbClr val="000000"/>
                          </a:solidFill>
                          <a:latin typeface="Times New Roman" panose="02020603050405020304" pitchFamily="18" charset="0"/>
                          <a:ea typeface="Times New Roman"/>
                          <a:cs typeface="Times New Roman" panose="02020603050405020304" pitchFamily="18" charset="0"/>
                        </a:rPr>
                        <a:t> </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050" b="0" kern="1200">
                          <a:solidFill>
                            <a:srgbClr val="000000"/>
                          </a:solidFill>
                          <a:latin typeface="Times New Roman" panose="02020603050405020304" pitchFamily="18" charset="0"/>
                          <a:ea typeface="Times New Roman"/>
                          <a:cs typeface="Times New Roman" panose="02020603050405020304" pitchFamily="18" charset="0"/>
                        </a:rPr>
                        <a:t> </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050" b="0" kern="1200" dirty="0">
                          <a:solidFill>
                            <a:srgbClr val="000000"/>
                          </a:solidFill>
                          <a:latin typeface="Times New Roman" panose="02020603050405020304" pitchFamily="18" charset="0"/>
                          <a:ea typeface="Times New Roman"/>
                          <a:cs typeface="Times New Roman" panose="02020603050405020304" pitchFamily="18" charset="0"/>
                        </a:rPr>
                        <a:t> </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050" b="0" kern="1200" dirty="0">
                          <a:solidFill>
                            <a:srgbClr val="000000"/>
                          </a:solidFill>
                          <a:latin typeface="Times New Roman" panose="02020603050405020304" pitchFamily="18" charset="0"/>
                          <a:ea typeface="Times New Roman"/>
                          <a:cs typeface="Times New Roman" panose="02020603050405020304" pitchFamily="18" charset="0"/>
                        </a:rPr>
                        <a:t> </a:t>
                      </a: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050" b="0" kern="1200" dirty="0" smtClean="0">
                          <a:solidFill>
                            <a:srgbClr val="000000"/>
                          </a:solidFill>
                          <a:latin typeface="Times New Roman" panose="02020603050405020304" pitchFamily="18" charset="0"/>
                          <a:ea typeface="Times New Roman"/>
                          <a:cs typeface="Times New Roman" panose="02020603050405020304" pitchFamily="18" charset="0"/>
                        </a:rPr>
                        <a:t>1</a:t>
                      </a: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050" b="0" kern="1200" dirty="0" smtClean="0">
                          <a:solidFill>
                            <a:srgbClr val="000000"/>
                          </a:solidFill>
                          <a:latin typeface="Times New Roman" panose="02020603050405020304" pitchFamily="18" charset="0"/>
                          <a:ea typeface="Times New Roman"/>
                          <a:cs typeface="Times New Roman" panose="02020603050405020304" pitchFamily="18" charset="0"/>
                        </a:rPr>
                        <a:t>1</a:t>
                      </a: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050" b="0" kern="1200" dirty="0" smtClean="0">
                          <a:solidFill>
                            <a:srgbClr val="000000"/>
                          </a:solidFill>
                          <a:latin typeface="Times New Roman" panose="02020603050405020304" pitchFamily="18" charset="0"/>
                          <a:ea typeface="Times New Roman"/>
                          <a:cs typeface="Times New Roman" panose="02020603050405020304" pitchFamily="18" charset="0"/>
                        </a:rPr>
                        <a:t>1</a:t>
                      </a: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p>
                      <a:pPr algn="ctr">
                        <a:lnSpc>
                          <a:spcPct val="115000"/>
                        </a:lnSpc>
                        <a:spcAft>
                          <a:spcPts val="0"/>
                        </a:spcAft>
                      </a:pPr>
                      <a:endParaRPr lang="en-US" sz="5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5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050" b="0" kern="1200" dirty="0" smtClean="0">
                          <a:solidFill>
                            <a:srgbClr val="000000"/>
                          </a:solidFill>
                          <a:latin typeface="Times New Roman" panose="02020603050405020304" pitchFamily="18" charset="0"/>
                          <a:ea typeface="Times New Roman"/>
                          <a:cs typeface="Times New Roman" panose="02020603050405020304" pitchFamily="18" charset="0"/>
                        </a:rPr>
                        <a:t>B</a:t>
                      </a: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050" b="0" kern="1200" dirty="0" smtClean="0">
                          <a:solidFill>
                            <a:srgbClr val="000000"/>
                          </a:solidFill>
                          <a:latin typeface="Times New Roman" panose="02020603050405020304" pitchFamily="18" charset="0"/>
                          <a:ea typeface="Times New Roman"/>
                          <a:cs typeface="Times New Roman" panose="02020603050405020304" pitchFamily="18" charset="0"/>
                        </a:rPr>
                        <a:t>G</a:t>
                      </a: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050" b="0" kern="1200" dirty="0" smtClean="0">
                          <a:solidFill>
                            <a:srgbClr val="000000"/>
                          </a:solidFill>
                          <a:latin typeface="Times New Roman" panose="02020603050405020304" pitchFamily="18" charset="0"/>
                          <a:ea typeface="Times New Roman"/>
                          <a:cs typeface="Times New Roman" panose="02020603050405020304" pitchFamily="18" charset="0"/>
                        </a:rPr>
                        <a:t>H</a:t>
                      </a: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05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05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05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05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05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05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05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05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05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05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05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05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05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05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5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dirty="0">
                          <a:solidFill>
                            <a:srgbClr val="0000CC"/>
                          </a:solidFill>
                          <a:latin typeface="Times New Roman" panose="02020603050405020304" pitchFamily="18" charset="0"/>
                          <a:ea typeface="Times New Roman"/>
                          <a:cs typeface="Times New Roman" panose="02020603050405020304" pitchFamily="18" charset="0"/>
                        </a:rPr>
                        <a:t>R</a:t>
                      </a:r>
                      <a:endParaRPr lang="en-US" sz="14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dirty="0">
                          <a:solidFill>
                            <a:srgbClr val="0000CC"/>
                          </a:solidFill>
                          <a:latin typeface="Times New Roman" panose="02020603050405020304" pitchFamily="18" charset="0"/>
                          <a:ea typeface="Times New Roman"/>
                          <a:cs typeface="Times New Roman" panose="02020603050405020304" pitchFamily="18" charset="0"/>
                        </a:rPr>
                        <a:t>5</a:t>
                      </a:r>
                      <a:endParaRPr lang="en-US" sz="14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dirty="0">
                          <a:solidFill>
                            <a:srgbClr val="0000CC"/>
                          </a:solidFill>
                          <a:latin typeface="Times New Roman" panose="02020603050405020304" pitchFamily="18" charset="0"/>
                          <a:ea typeface="Times New Roman"/>
                          <a:cs typeface="Times New Roman" panose="02020603050405020304" pitchFamily="18" charset="0"/>
                        </a:rPr>
                        <a:t>5</a:t>
                      </a:r>
                      <a:endParaRPr lang="en-US" sz="14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a:solidFill>
                            <a:srgbClr val="0000CC"/>
                          </a:solidFill>
                          <a:latin typeface="Times New Roman" panose="02020603050405020304" pitchFamily="18" charset="0"/>
                          <a:ea typeface="Times New Roman"/>
                          <a:cs typeface="Times New Roman" panose="02020603050405020304" pitchFamily="18" charset="0"/>
                        </a:rPr>
                        <a:t>5</a:t>
                      </a:r>
                      <a:endParaRPr lang="en-US" sz="14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a:solidFill>
                            <a:srgbClr val="0000CC"/>
                          </a:solidFill>
                          <a:latin typeface="Times New Roman" panose="02020603050405020304" pitchFamily="18" charset="0"/>
                          <a:ea typeface="Times New Roman"/>
                          <a:cs typeface="Times New Roman" panose="02020603050405020304" pitchFamily="18" charset="0"/>
                        </a:rPr>
                        <a:t>9</a:t>
                      </a:r>
                      <a:endParaRPr lang="en-US" sz="14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a:solidFill>
                            <a:srgbClr val="0000CC"/>
                          </a:solidFill>
                          <a:latin typeface="Times New Roman" panose="02020603050405020304" pitchFamily="18" charset="0"/>
                          <a:ea typeface="Times New Roman"/>
                          <a:cs typeface="Times New Roman" panose="02020603050405020304" pitchFamily="18" charset="0"/>
                        </a:rPr>
                        <a:t>9</a:t>
                      </a:r>
                      <a:endParaRPr lang="en-US" sz="14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a:solidFill>
                            <a:srgbClr val="0000CC"/>
                          </a:solidFill>
                          <a:latin typeface="Times New Roman" panose="02020603050405020304" pitchFamily="18" charset="0"/>
                          <a:ea typeface="Times New Roman"/>
                          <a:cs typeface="Times New Roman" panose="02020603050405020304" pitchFamily="18" charset="0"/>
                        </a:rPr>
                        <a:t>9</a:t>
                      </a:r>
                      <a:endParaRPr lang="en-US" sz="14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a:solidFill>
                            <a:srgbClr val="0000CC"/>
                          </a:solidFill>
                          <a:latin typeface="Times New Roman" panose="02020603050405020304" pitchFamily="18" charset="0"/>
                          <a:ea typeface="Times New Roman"/>
                          <a:cs typeface="Times New Roman" panose="02020603050405020304" pitchFamily="18" charset="0"/>
                        </a:rPr>
                        <a:t>9</a:t>
                      </a:r>
                      <a:endParaRPr lang="en-US" sz="14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dirty="0">
                          <a:solidFill>
                            <a:srgbClr val="0000CC"/>
                          </a:solidFill>
                          <a:latin typeface="Times New Roman" panose="02020603050405020304" pitchFamily="18" charset="0"/>
                          <a:ea typeface="Times New Roman"/>
                          <a:cs typeface="Times New Roman" panose="02020603050405020304" pitchFamily="18" charset="0"/>
                        </a:rPr>
                        <a:t>9</a:t>
                      </a:r>
                      <a:endParaRPr lang="en-US" sz="14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a:solidFill>
                            <a:srgbClr val="0000CC"/>
                          </a:solidFill>
                          <a:latin typeface="Times New Roman" panose="02020603050405020304" pitchFamily="18" charset="0"/>
                          <a:ea typeface="Times New Roman"/>
                          <a:cs typeface="Times New Roman" panose="02020603050405020304" pitchFamily="18" charset="0"/>
                        </a:rPr>
                        <a:t>6</a:t>
                      </a:r>
                      <a:endParaRPr lang="en-US" sz="14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a:solidFill>
                            <a:srgbClr val="0000CC"/>
                          </a:solidFill>
                          <a:latin typeface="Times New Roman" panose="02020603050405020304" pitchFamily="18" charset="0"/>
                          <a:ea typeface="Times New Roman"/>
                          <a:cs typeface="Times New Roman" panose="02020603050405020304" pitchFamily="18" charset="0"/>
                        </a:rPr>
                        <a:t>5</a:t>
                      </a:r>
                      <a:endParaRPr lang="en-US" sz="14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dirty="0">
                          <a:solidFill>
                            <a:srgbClr val="0000CC"/>
                          </a:solidFill>
                          <a:latin typeface="Times New Roman" panose="02020603050405020304" pitchFamily="18" charset="0"/>
                          <a:ea typeface="Times New Roman"/>
                          <a:cs typeface="Times New Roman" panose="02020603050405020304" pitchFamily="18" charset="0"/>
                        </a:rPr>
                        <a:t>5</a:t>
                      </a:r>
                      <a:endParaRPr lang="en-US" sz="14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dirty="0">
                          <a:solidFill>
                            <a:srgbClr val="0000CC"/>
                          </a:solidFill>
                          <a:latin typeface="Times New Roman" panose="02020603050405020304" pitchFamily="18" charset="0"/>
                          <a:ea typeface="Times New Roman"/>
                          <a:cs typeface="Times New Roman" panose="02020603050405020304" pitchFamily="18" charset="0"/>
                        </a:rPr>
                        <a:t>5</a:t>
                      </a:r>
                      <a:endParaRPr lang="en-US" sz="14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dirty="0">
                          <a:solidFill>
                            <a:srgbClr val="0000CC"/>
                          </a:solidFill>
                          <a:latin typeface="Times New Roman" panose="02020603050405020304" pitchFamily="18" charset="0"/>
                          <a:ea typeface="Times New Roman"/>
                          <a:cs typeface="Times New Roman" panose="02020603050405020304" pitchFamily="18" charset="0"/>
                        </a:rPr>
                        <a:t>5</a:t>
                      </a:r>
                      <a:endParaRPr lang="en-US" sz="14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dirty="0">
                          <a:solidFill>
                            <a:srgbClr val="0000CC"/>
                          </a:solidFill>
                          <a:latin typeface="Times New Roman" panose="02020603050405020304" pitchFamily="18" charset="0"/>
                          <a:ea typeface="Times New Roman"/>
                          <a:cs typeface="Times New Roman" panose="02020603050405020304" pitchFamily="18" charset="0"/>
                        </a:rPr>
                        <a:t>6</a:t>
                      </a:r>
                      <a:endParaRPr lang="en-US" sz="14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dirty="0">
                          <a:solidFill>
                            <a:srgbClr val="0000CC"/>
                          </a:solidFill>
                          <a:latin typeface="Times New Roman" panose="02020603050405020304" pitchFamily="18" charset="0"/>
                          <a:ea typeface="Times New Roman"/>
                          <a:cs typeface="Times New Roman" panose="02020603050405020304" pitchFamily="18" charset="0"/>
                        </a:rPr>
                        <a:t>4</a:t>
                      </a:r>
                      <a:endParaRPr lang="en-US" sz="14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dirty="0">
                          <a:solidFill>
                            <a:srgbClr val="0000CC"/>
                          </a:solidFill>
                          <a:latin typeface="Times New Roman" panose="02020603050405020304" pitchFamily="18" charset="0"/>
                          <a:ea typeface="Times New Roman"/>
                          <a:cs typeface="Times New Roman" panose="02020603050405020304" pitchFamily="18" charset="0"/>
                        </a:rPr>
                        <a:t>5</a:t>
                      </a:r>
                      <a:endParaRPr lang="en-US" sz="14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dirty="0">
                          <a:solidFill>
                            <a:srgbClr val="0000CC"/>
                          </a:solidFill>
                          <a:latin typeface="Times New Roman" panose="02020603050405020304" pitchFamily="18" charset="0"/>
                          <a:ea typeface="Times New Roman"/>
                          <a:cs typeface="Times New Roman" panose="02020603050405020304" pitchFamily="18" charset="0"/>
                        </a:rPr>
                        <a:t>5</a:t>
                      </a:r>
                      <a:endParaRPr lang="en-US" sz="14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dirty="0">
                          <a:solidFill>
                            <a:srgbClr val="0000CC"/>
                          </a:solidFill>
                          <a:latin typeface="Times New Roman" panose="02020603050405020304" pitchFamily="18" charset="0"/>
                          <a:ea typeface="Times New Roman"/>
                          <a:cs typeface="Times New Roman" panose="02020603050405020304" pitchFamily="18" charset="0"/>
                        </a:rPr>
                        <a:t>5</a:t>
                      </a:r>
                      <a:endParaRPr lang="en-US" sz="14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dirty="0">
                          <a:solidFill>
                            <a:srgbClr val="0000CC"/>
                          </a:solidFill>
                          <a:latin typeface="Times New Roman" panose="02020603050405020304" pitchFamily="18" charset="0"/>
                          <a:ea typeface="Times New Roman"/>
                          <a:cs typeface="Times New Roman" panose="02020603050405020304" pitchFamily="18" charset="0"/>
                        </a:rPr>
                        <a:t>ΣR</a:t>
                      </a:r>
                      <a:endParaRPr lang="en-US" sz="14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dirty="0">
                          <a:solidFill>
                            <a:srgbClr val="0000CC"/>
                          </a:solidFill>
                          <a:latin typeface="Times New Roman" panose="02020603050405020304" pitchFamily="18" charset="0"/>
                          <a:ea typeface="Times New Roman"/>
                          <a:cs typeface="Times New Roman" panose="02020603050405020304" pitchFamily="18" charset="0"/>
                        </a:rPr>
                        <a:t>5</a:t>
                      </a:r>
                      <a:endParaRPr lang="en-US" sz="14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dirty="0">
                          <a:solidFill>
                            <a:srgbClr val="0000CC"/>
                          </a:solidFill>
                          <a:latin typeface="Times New Roman" panose="02020603050405020304" pitchFamily="18" charset="0"/>
                          <a:ea typeface="Times New Roman"/>
                          <a:cs typeface="Times New Roman" panose="02020603050405020304" pitchFamily="18" charset="0"/>
                        </a:rPr>
                        <a:t>10</a:t>
                      </a:r>
                      <a:endParaRPr lang="en-US" sz="14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dirty="0">
                          <a:solidFill>
                            <a:srgbClr val="0000CC"/>
                          </a:solidFill>
                          <a:latin typeface="Times New Roman" panose="02020603050405020304" pitchFamily="18" charset="0"/>
                          <a:ea typeface="Times New Roman"/>
                          <a:cs typeface="Times New Roman" panose="02020603050405020304" pitchFamily="18" charset="0"/>
                        </a:rPr>
                        <a:t>15</a:t>
                      </a:r>
                      <a:endParaRPr lang="en-US" sz="14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dirty="0">
                          <a:solidFill>
                            <a:srgbClr val="0000CC"/>
                          </a:solidFill>
                          <a:latin typeface="Times New Roman" panose="02020603050405020304" pitchFamily="18" charset="0"/>
                          <a:ea typeface="Times New Roman"/>
                          <a:cs typeface="Times New Roman" panose="02020603050405020304" pitchFamily="18" charset="0"/>
                        </a:rPr>
                        <a:t>24</a:t>
                      </a:r>
                      <a:endParaRPr lang="en-US" sz="14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dirty="0">
                          <a:solidFill>
                            <a:srgbClr val="0000CC"/>
                          </a:solidFill>
                          <a:latin typeface="Times New Roman" panose="02020603050405020304" pitchFamily="18" charset="0"/>
                          <a:ea typeface="Times New Roman"/>
                          <a:cs typeface="Times New Roman" panose="02020603050405020304" pitchFamily="18" charset="0"/>
                        </a:rPr>
                        <a:t>33</a:t>
                      </a:r>
                      <a:endParaRPr lang="en-US" sz="14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a:solidFill>
                            <a:srgbClr val="0000CC"/>
                          </a:solidFill>
                          <a:latin typeface="Times New Roman" panose="02020603050405020304" pitchFamily="18" charset="0"/>
                          <a:ea typeface="Times New Roman"/>
                          <a:cs typeface="Times New Roman" panose="02020603050405020304" pitchFamily="18" charset="0"/>
                        </a:rPr>
                        <a:t>42</a:t>
                      </a:r>
                      <a:endParaRPr lang="en-US" sz="14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a:solidFill>
                            <a:srgbClr val="0000CC"/>
                          </a:solidFill>
                          <a:latin typeface="Times New Roman" panose="02020603050405020304" pitchFamily="18" charset="0"/>
                          <a:ea typeface="Times New Roman"/>
                          <a:cs typeface="Times New Roman" panose="02020603050405020304" pitchFamily="18" charset="0"/>
                        </a:rPr>
                        <a:t>51</a:t>
                      </a:r>
                      <a:endParaRPr lang="en-US" sz="14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a:solidFill>
                            <a:srgbClr val="0000CC"/>
                          </a:solidFill>
                          <a:latin typeface="Times New Roman" panose="02020603050405020304" pitchFamily="18" charset="0"/>
                          <a:ea typeface="Times New Roman"/>
                          <a:cs typeface="Times New Roman" panose="02020603050405020304" pitchFamily="18" charset="0"/>
                        </a:rPr>
                        <a:t>60</a:t>
                      </a:r>
                      <a:endParaRPr lang="en-US" sz="14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a:solidFill>
                            <a:srgbClr val="0000CC"/>
                          </a:solidFill>
                          <a:latin typeface="Times New Roman" panose="02020603050405020304" pitchFamily="18" charset="0"/>
                          <a:ea typeface="Times New Roman"/>
                          <a:cs typeface="Times New Roman" panose="02020603050405020304" pitchFamily="18" charset="0"/>
                        </a:rPr>
                        <a:t>66</a:t>
                      </a:r>
                      <a:endParaRPr lang="en-US" sz="14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dirty="0">
                          <a:solidFill>
                            <a:srgbClr val="0000CC"/>
                          </a:solidFill>
                          <a:latin typeface="Times New Roman" panose="02020603050405020304" pitchFamily="18" charset="0"/>
                          <a:ea typeface="Times New Roman"/>
                          <a:cs typeface="Times New Roman" panose="02020603050405020304" pitchFamily="18" charset="0"/>
                        </a:rPr>
                        <a:t>71</a:t>
                      </a:r>
                      <a:endParaRPr lang="en-US" sz="14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dirty="0">
                          <a:solidFill>
                            <a:srgbClr val="0000CC"/>
                          </a:solidFill>
                          <a:latin typeface="Times New Roman" panose="02020603050405020304" pitchFamily="18" charset="0"/>
                          <a:ea typeface="Times New Roman"/>
                          <a:cs typeface="Times New Roman" panose="02020603050405020304" pitchFamily="18" charset="0"/>
                        </a:rPr>
                        <a:t>76</a:t>
                      </a:r>
                      <a:endParaRPr lang="en-US" sz="14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dirty="0">
                          <a:solidFill>
                            <a:srgbClr val="0000CC"/>
                          </a:solidFill>
                          <a:latin typeface="Times New Roman" panose="02020603050405020304" pitchFamily="18" charset="0"/>
                          <a:ea typeface="Times New Roman"/>
                          <a:cs typeface="Times New Roman" panose="02020603050405020304" pitchFamily="18" charset="0"/>
                        </a:rPr>
                        <a:t>81</a:t>
                      </a:r>
                      <a:endParaRPr lang="en-US" sz="14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dirty="0">
                          <a:solidFill>
                            <a:srgbClr val="0000CC"/>
                          </a:solidFill>
                          <a:latin typeface="Times New Roman" panose="02020603050405020304" pitchFamily="18" charset="0"/>
                          <a:ea typeface="Times New Roman"/>
                          <a:cs typeface="Times New Roman" panose="02020603050405020304" pitchFamily="18" charset="0"/>
                        </a:rPr>
                        <a:t>86</a:t>
                      </a:r>
                      <a:endParaRPr lang="en-US" sz="14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a:solidFill>
                            <a:srgbClr val="0000CC"/>
                          </a:solidFill>
                          <a:latin typeface="Times New Roman" panose="02020603050405020304" pitchFamily="18" charset="0"/>
                          <a:ea typeface="Times New Roman"/>
                          <a:cs typeface="Times New Roman" panose="02020603050405020304" pitchFamily="18" charset="0"/>
                        </a:rPr>
                        <a:t>92</a:t>
                      </a:r>
                      <a:endParaRPr lang="en-US" sz="14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a:solidFill>
                            <a:srgbClr val="0000CC"/>
                          </a:solidFill>
                          <a:latin typeface="Times New Roman" panose="02020603050405020304" pitchFamily="18" charset="0"/>
                          <a:ea typeface="Times New Roman"/>
                          <a:cs typeface="Times New Roman" panose="02020603050405020304" pitchFamily="18" charset="0"/>
                        </a:rPr>
                        <a:t>96</a:t>
                      </a:r>
                      <a:endParaRPr lang="en-US" sz="140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dirty="0">
                          <a:solidFill>
                            <a:srgbClr val="0000CC"/>
                          </a:solidFill>
                          <a:latin typeface="Times New Roman" panose="02020603050405020304" pitchFamily="18" charset="0"/>
                          <a:ea typeface="Times New Roman"/>
                          <a:cs typeface="Times New Roman" panose="02020603050405020304" pitchFamily="18" charset="0"/>
                        </a:rPr>
                        <a:t>101</a:t>
                      </a:r>
                      <a:endParaRPr lang="en-US" sz="14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dirty="0">
                          <a:solidFill>
                            <a:srgbClr val="0000CC"/>
                          </a:solidFill>
                          <a:latin typeface="Times New Roman" panose="02020603050405020304" pitchFamily="18" charset="0"/>
                          <a:ea typeface="Times New Roman"/>
                          <a:cs typeface="Times New Roman" panose="02020603050405020304" pitchFamily="18" charset="0"/>
                        </a:rPr>
                        <a:t>106</a:t>
                      </a:r>
                      <a:endParaRPr lang="en-US" sz="14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dirty="0">
                          <a:solidFill>
                            <a:srgbClr val="0000CC"/>
                          </a:solidFill>
                          <a:latin typeface="Times New Roman" panose="02020603050405020304" pitchFamily="18" charset="0"/>
                          <a:ea typeface="Times New Roman"/>
                          <a:cs typeface="Times New Roman" panose="02020603050405020304" pitchFamily="18" charset="0"/>
                        </a:rPr>
                        <a:t>111</a:t>
                      </a:r>
                      <a:endParaRPr lang="en-US" sz="14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dirty="0">
                          <a:solidFill>
                            <a:srgbClr val="0000CC"/>
                          </a:solidFill>
                          <a:latin typeface="Times New Roman" panose="02020603050405020304" pitchFamily="18" charset="0"/>
                          <a:ea typeface="Times New Roman"/>
                          <a:cs typeface="Times New Roman" panose="02020603050405020304" pitchFamily="18" charset="0"/>
                        </a:rPr>
                        <a:t>R</a:t>
                      </a:r>
                      <a:r>
                        <a:rPr lang="en-US" sz="1400" b="1" baseline="30000" dirty="0">
                          <a:solidFill>
                            <a:srgbClr val="0000CC"/>
                          </a:solidFill>
                          <a:latin typeface="Times New Roman" panose="02020603050405020304" pitchFamily="18" charset="0"/>
                          <a:ea typeface="Times New Roman"/>
                          <a:cs typeface="Times New Roman" panose="02020603050405020304" pitchFamily="18" charset="0"/>
                        </a:rPr>
                        <a:t>2</a:t>
                      </a:r>
                      <a:endParaRPr lang="en-US" sz="14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4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4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4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dirty="0">
                          <a:solidFill>
                            <a:srgbClr val="0000CC"/>
                          </a:solidFill>
                          <a:latin typeface="Times New Roman" panose="02020603050405020304" pitchFamily="18" charset="0"/>
                          <a:ea typeface="Times New Roman"/>
                          <a:cs typeface="Times New Roman" panose="02020603050405020304" pitchFamily="18" charset="0"/>
                        </a:rPr>
                        <a:t>81</a:t>
                      </a:r>
                      <a:endParaRPr lang="en-US" sz="14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spcAft>
                          <a:spcPts val="0"/>
                        </a:spcAft>
                      </a:pPr>
                      <a:r>
                        <a:rPr lang="en-US" sz="1400" b="1" dirty="0">
                          <a:solidFill>
                            <a:srgbClr val="0000CC"/>
                          </a:solidFill>
                          <a:latin typeface="Times New Roman" panose="02020603050405020304" pitchFamily="18" charset="0"/>
                          <a:ea typeface="Times New Roman"/>
                          <a:cs typeface="Times New Roman" panose="02020603050405020304" pitchFamily="18" charset="0"/>
                        </a:rPr>
                        <a:t>81</a:t>
                      </a:r>
                      <a:endParaRPr lang="en-US" sz="14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dirty="0">
                          <a:solidFill>
                            <a:srgbClr val="0000CC"/>
                          </a:solidFill>
                          <a:latin typeface="Times New Roman" panose="02020603050405020304" pitchFamily="18" charset="0"/>
                          <a:ea typeface="Times New Roman"/>
                          <a:cs typeface="Times New Roman" panose="02020603050405020304" pitchFamily="18" charset="0"/>
                        </a:rPr>
                        <a:t>81</a:t>
                      </a:r>
                      <a:endParaRPr lang="en-US" sz="14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dirty="0">
                          <a:solidFill>
                            <a:srgbClr val="0000CC"/>
                          </a:solidFill>
                          <a:latin typeface="Times New Roman" panose="02020603050405020304" pitchFamily="18" charset="0"/>
                          <a:ea typeface="Times New Roman"/>
                          <a:cs typeface="Times New Roman" panose="02020603050405020304" pitchFamily="18" charset="0"/>
                        </a:rPr>
                        <a:t>81</a:t>
                      </a:r>
                      <a:endParaRPr lang="en-US" sz="14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dirty="0">
                          <a:solidFill>
                            <a:srgbClr val="0000CC"/>
                          </a:solidFill>
                          <a:latin typeface="Times New Roman" panose="02020603050405020304" pitchFamily="18" charset="0"/>
                          <a:ea typeface="Times New Roman"/>
                          <a:cs typeface="Times New Roman" panose="02020603050405020304" pitchFamily="18" charset="0"/>
                        </a:rPr>
                        <a:t>81</a:t>
                      </a:r>
                      <a:endParaRPr lang="en-US" sz="14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dirty="0">
                          <a:solidFill>
                            <a:srgbClr val="0000CC"/>
                          </a:solidFill>
                          <a:latin typeface="Times New Roman" panose="02020603050405020304" pitchFamily="18" charset="0"/>
                          <a:ea typeface="Times New Roman"/>
                          <a:cs typeface="Times New Roman" panose="02020603050405020304" pitchFamily="18" charset="0"/>
                        </a:rPr>
                        <a:t>36</a:t>
                      </a:r>
                      <a:endParaRPr lang="en-US" sz="14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4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4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4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4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dirty="0">
                          <a:solidFill>
                            <a:srgbClr val="0000CC"/>
                          </a:solidFill>
                          <a:latin typeface="Times New Roman" panose="02020603050405020304" pitchFamily="18" charset="0"/>
                          <a:ea typeface="Times New Roman"/>
                          <a:cs typeface="Times New Roman" panose="02020603050405020304" pitchFamily="18" charset="0"/>
                        </a:rPr>
                        <a:t>36</a:t>
                      </a:r>
                      <a:endParaRPr lang="en-US" sz="14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dirty="0">
                          <a:solidFill>
                            <a:srgbClr val="0000CC"/>
                          </a:solidFill>
                          <a:latin typeface="Times New Roman" panose="02020603050405020304" pitchFamily="18" charset="0"/>
                          <a:ea typeface="Times New Roman"/>
                          <a:cs typeface="Times New Roman" panose="02020603050405020304" pitchFamily="18" charset="0"/>
                        </a:rPr>
                        <a:t>16</a:t>
                      </a:r>
                      <a:endParaRPr lang="en-US" sz="14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4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4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dirty="0">
                          <a:solidFill>
                            <a:srgbClr val="0000CC"/>
                          </a:solidFill>
                          <a:latin typeface="Times New Roman" panose="02020603050405020304" pitchFamily="18" charset="0"/>
                          <a:ea typeface="Times New Roman"/>
                          <a:cs typeface="Times New Roman" panose="02020603050405020304" pitchFamily="18" charset="0"/>
                        </a:rPr>
                        <a:t>25</a:t>
                      </a:r>
                      <a:endParaRPr lang="en-US" sz="14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lvl="0" indent="0" algn="ctr" defTabSz="914400" rtl="0" eaLnBrk="1" fontAlgn="auto" latinLnBrk="0" hangingPunct="1">
                        <a:lnSpc>
                          <a:spcPct val="115000"/>
                        </a:lnSpc>
                        <a:spcBef>
                          <a:spcPts val="0"/>
                        </a:spcBef>
                        <a:spcAft>
                          <a:spcPts val="0"/>
                        </a:spcAft>
                        <a:buClrTx/>
                        <a:buSzTx/>
                        <a:buFontTx/>
                        <a:buNone/>
                        <a:tabLst/>
                        <a:defRPr/>
                      </a:pPr>
                      <a:r>
                        <a:rPr kumimoji="0" lang="en-US" sz="1400" b="1" i="0" u="none" strike="noStrike" kern="1200" cap="none" spc="0" normalizeH="0" baseline="0" noProof="0" dirty="0" smtClean="0">
                          <a:ln>
                            <a:noFill/>
                          </a:ln>
                          <a:solidFill>
                            <a:srgbClr val="0000CC"/>
                          </a:solidFill>
                          <a:effectLst/>
                          <a:uLnTx/>
                          <a:uFillTx/>
                          <a:latin typeface="Times New Roman" panose="02020603050405020304" pitchFamily="18" charset="0"/>
                          <a:ea typeface="Times New Roman"/>
                          <a:cs typeface="Times New Roman" panose="02020603050405020304" pitchFamily="18" charset="0"/>
                        </a:rPr>
                        <a:t>ΣR</a:t>
                      </a:r>
                      <a:r>
                        <a:rPr kumimoji="0" lang="en-US" sz="1400" b="1" i="0" u="none" strike="noStrike" kern="1200" cap="none" spc="0" normalizeH="0" baseline="30000" noProof="0" dirty="0" smtClean="0">
                          <a:ln>
                            <a:noFill/>
                          </a:ln>
                          <a:solidFill>
                            <a:srgbClr val="0000CC"/>
                          </a:solidFill>
                          <a:effectLst/>
                          <a:uLnTx/>
                          <a:uFillTx/>
                          <a:latin typeface="Times New Roman" panose="02020603050405020304" pitchFamily="18" charset="0"/>
                          <a:ea typeface="Times New Roman"/>
                          <a:cs typeface="Times New Roman" panose="02020603050405020304" pitchFamily="18" charset="0"/>
                        </a:rPr>
                        <a:t>2</a:t>
                      </a:r>
                      <a:endParaRPr kumimoji="0" lang="en-US" sz="1400" b="0" i="0" u="none" strike="noStrike" kern="1200" cap="none" spc="0" normalizeH="0" baseline="0" noProof="0" dirty="0" smtClean="0">
                        <a:ln>
                          <a:noFill/>
                        </a:ln>
                        <a:solidFill>
                          <a:srgbClr val="0000CC"/>
                        </a:solidFill>
                        <a:effectLst/>
                        <a:uLnTx/>
                        <a:uFillTx/>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400" b="1" dirty="0" smtClean="0">
                          <a:solidFill>
                            <a:srgbClr val="0000CC"/>
                          </a:solidFill>
                          <a:latin typeface="Times New Roman" panose="02020603050405020304" pitchFamily="18" charset="0"/>
                          <a:cs typeface="Times New Roman" panose="02020603050405020304" pitchFamily="18" charset="0"/>
                        </a:rPr>
                        <a:t>25</a:t>
                      </a:r>
                      <a:endParaRPr lang="en-US" sz="14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400" b="1" dirty="0" smtClean="0">
                          <a:solidFill>
                            <a:srgbClr val="0000CC"/>
                          </a:solidFill>
                          <a:latin typeface="Times New Roman" panose="02020603050405020304" pitchFamily="18" charset="0"/>
                          <a:cs typeface="Times New Roman" panose="02020603050405020304" pitchFamily="18" charset="0"/>
                        </a:rPr>
                        <a:t>50</a:t>
                      </a:r>
                      <a:endParaRPr lang="en-US" sz="14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400" b="1" dirty="0" smtClean="0">
                          <a:solidFill>
                            <a:srgbClr val="0000CC"/>
                          </a:solidFill>
                          <a:latin typeface="Times New Roman" panose="02020603050405020304" pitchFamily="18" charset="0"/>
                          <a:cs typeface="Times New Roman" panose="02020603050405020304" pitchFamily="18" charset="0"/>
                        </a:rPr>
                        <a:t>75</a:t>
                      </a:r>
                      <a:endParaRPr lang="en-US" sz="14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400" b="1" dirty="0" smtClean="0">
                          <a:solidFill>
                            <a:srgbClr val="0000CC"/>
                          </a:solidFill>
                          <a:latin typeface="Times New Roman" panose="02020603050405020304" pitchFamily="18" charset="0"/>
                          <a:cs typeface="Times New Roman" panose="02020603050405020304" pitchFamily="18" charset="0"/>
                        </a:rPr>
                        <a:t>156</a:t>
                      </a:r>
                      <a:endParaRPr lang="en-US" sz="14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400" b="1" dirty="0" smtClean="0">
                          <a:solidFill>
                            <a:srgbClr val="0000CC"/>
                          </a:solidFill>
                          <a:latin typeface="Times New Roman" panose="02020603050405020304" pitchFamily="18" charset="0"/>
                          <a:cs typeface="Times New Roman" panose="02020603050405020304" pitchFamily="18" charset="0"/>
                        </a:rPr>
                        <a:t>237</a:t>
                      </a:r>
                      <a:endParaRPr lang="en-US" sz="14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400" b="1" dirty="0" smtClean="0">
                          <a:solidFill>
                            <a:srgbClr val="0000CC"/>
                          </a:solidFill>
                          <a:latin typeface="Times New Roman" panose="02020603050405020304" pitchFamily="18" charset="0"/>
                          <a:cs typeface="Times New Roman" panose="02020603050405020304" pitchFamily="18" charset="0"/>
                        </a:rPr>
                        <a:t>318</a:t>
                      </a:r>
                      <a:endParaRPr lang="en-US" sz="14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400" b="1" dirty="0" smtClean="0">
                          <a:solidFill>
                            <a:srgbClr val="0000CC"/>
                          </a:solidFill>
                          <a:latin typeface="Times New Roman" panose="02020603050405020304" pitchFamily="18" charset="0"/>
                          <a:cs typeface="Times New Roman" panose="02020603050405020304" pitchFamily="18" charset="0"/>
                        </a:rPr>
                        <a:t>399</a:t>
                      </a:r>
                      <a:endParaRPr lang="en-US" sz="14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400" b="1" dirty="0" smtClean="0">
                          <a:solidFill>
                            <a:srgbClr val="0000CC"/>
                          </a:solidFill>
                          <a:latin typeface="Times New Roman" panose="02020603050405020304" pitchFamily="18" charset="0"/>
                          <a:cs typeface="Times New Roman" panose="02020603050405020304" pitchFamily="18" charset="0"/>
                        </a:rPr>
                        <a:t>480</a:t>
                      </a:r>
                      <a:endParaRPr lang="en-US" sz="14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400" b="1" dirty="0" smtClean="0">
                          <a:solidFill>
                            <a:srgbClr val="0000CC"/>
                          </a:solidFill>
                          <a:latin typeface="Times New Roman" panose="02020603050405020304" pitchFamily="18" charset="0"/>
                          <a:cs typeface="Times New Roman" panose="02020603050405020304" pitchFamily="18" charset="0"/>
                        </a:rPr>
                        <a:t>516</a:t>
                      </a:r>
                      <a:endParaRPr lang="en-US" sz="14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400" b="1" dirty="0" smtClean="0">
                          <a:solidFill>
                            <a:srgbClr val="0000CC"/>
                          </a:solidFill>
                          <a:latin typeface="Times New Roman" panose="02020603050405020304" pitchFamily="18" charset="0"/>
                          <a:cs typeface="Times New Roman" panose="02020603050405020304" pitchFamily="18" charset="0"/>
                        </a:rPr>
                        <a:t>541</a:t>
                      </a:r>
                      <a:endParaRPr lang="en-US" sz="14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400" b="1" dirty="0" smtClean="0">
                          <a:solidFill>
                            <a:srgbClr val="0000CC"/>
                          </a:solidFill>
                          <a:latin typeface="Times New Roman" panose="02020603050405020304" pitchFamily="18" charset="0"/>
                          <a:cs typeface="Times New Roman" panose="02020603050405020304" pitchFamily="18" charset="0"/>
                        </a:rPr>
                        <a:t>566</a:t>
                      </a:r>
                      <a:endParaRPr lang="en-US" sz="14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400" b="1" dirty="0" smtClean="0">
                          <a:solidFill>
                            <a:srgbClr val="0000CC"/>
                          </a:solidFill>
                          <a:latin typeface="Times New Roman" panose="02020603050405020304" pitchFamily="18" charset="0"/>
                          <a:cs typeface="Times New Roman" panose="02020603050405020304" pitchFamily="18" charset="0"/>
                        </a:rPr>
                        <a:t>591</a:t>
                      </a:r>
                      <a:endParaRPr lang="en-US" sz="14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400" b="1" dirty="0" smtClean="0">
                          <a:solidFill>
                            <a:srgbClr val="0000CC"/>
                          </a:solidFill>
                          <a:latin typeface="Times New Roman" panose="02020603050405020304" pitchFamily="18" charset="0"/>
                          <a:cs typeface="Times New Roman" panose="02020603050405020304" pitchFamily="18" charset="0"/>
                        </a:rPr>
                        <a:t>616</a:t>
                      </a:r>
                      <a:endParaRPr lang="en-US" sz="14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pPr>
                      <a:r>
                        <a:rPr lang="en-US" sz="1400" b="1" dirty="0" smtClean="0">
                          <a:solidFill>
                            <a:srgbClr val="0000CC"/>
                          </a:solidFill>
                          <a:latin typeface="Times New Roman" panose="02020603050405020304" pitchFamily="18" charset="0"/>
                          <a:cs typeface="Times New Roman" panose="02020603050405020304" pitchFamily="18" charset="0"/>
                        </a:rPr>
                        <a:t>652</a:t>
                      </a:r>
                      <a:endParaRPr lang="en-US" sz="1400" b="1" dirty="0">
                        <a:solidFill>
                          <a:srgbClr val="0000CC"/>
                        </a:solidFill>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dirty="0" smtClean="0">
                          <a:solidFill>
                            <a:srgbClr val="0000CC"/>
                          </a:solidFill>
                          <a:latin typeface="Times New Roman" panose="02020603050405020304" pitchFamily="18" charset="0"/>
                          <a:ea typeface="Calibri"/>
                          <a:cs typeface="Times New Roman" panose="02020603050405020304" pitchFamily="18" charset="0"/>
                        </a:rPr>
                        <a:t>668</a:t>
                      </a:r>
                      <a:endParaRPr lang="en-US" sz="1400" b="1"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en-US" sz="1400" b="1" dirty="0" smtClean="0">
                          <a:solidFill>
                            <a:srgbClr val="0000CC"/>
                          </a:solidFill>
                          <a:latin typeface="Times New Roman" panose="02020603050405020304" pitchFamily="18" charset="0"/>
                          <a:ea typeface="Calibri"/>
                          <a:cs typeface="Times New Roman" panose="02020603050405020304" pitchFamily="18" charset="0"/>
                        </a:rPr>
                        <a:t>693</a:t>
                      </a:r>
                      <a:endParaRPr lang="en-US" sz="1400" b="1"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b="1" dirty="0" smtClean="0">
                          <a:solidFill>
                            <a:srgbClr val="0000CC"/>
                          </a:solidFill>
                          <a:latin typeface="Times New Roman" panose="02020603050405020304" pitchFamily="18" charset="0"/>
                          <a:ea typeface="Calibri"/>
                          <a:cs typeface="Times New Roman" panose="02020603050405020304" pitchFamily="18" charset="0"/>
                        </a:rPr>
                        <a:t>718</a:t>
                      </a:r>
                      <a:endParaRPr lang="en-US" sz="1400" b="1"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en-US" sz="1400" b="1" i="1" u="sng" dirty="0" smtClean="0">
                          <a:solidFill>
                            <a:srgbClr val="FF0000"/>
                          </a:solidFill>
                          <a:latin typeface="Times New Roman" panose="02020603050405020304" pitchFamily="18" charset="0"/>
                          <a:ea typeface="Calibri"/>
                          <a:cs typeface="Times New Roman" panose="02020603050405020304" pitchFamily="18" charset="0"/>
                        </a:rPr>
                        <a:t>743</a:t>
                      </a:r>
                      <a:endParaRPr lang="en-US" sz="1400" b="1" i="1" u="sng" dirty="0">
                        <a:solidFill>
                          <a:srgbClr val="FF0000"/>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50" b="1" dirty="0" smtClean="0">
                          <a:solidFill>
                            <a:srgbClr val="000000"/>
                          </a:solidFill>
                          <a:latin typeface="Times New Roman" panose="02020603050405020304" pitchFamily="18" charset="0"/>
                          <a:ea typeface="Times New Roman"/>
                          <a:cs typeface="Times New Roman" panose="02020603050405020304" pitchFamily="18" charset="0"/>
                        </a:rPr>
                        <a:t>10aaa</a:t>
                      </a: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50" b="1" dirty="0">
                          <a:solidFill>
                            <a:srgbClr val="000000"/>
                          </a:solidFill>
                          <a:latin typeface="Times New Roman" panose="02020603050405020304" pitchFamily="18" charset="0"/>
                          <a:ea typeface="Times New Roman"/>
                          <a:cs typeface="Times New Roman" panose="02020603050405020304" pitchFamily="18" charset="0"/>
                        </a:rPr>
                        <a:t>9</a:t>
                      </a: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50" b="1" dirty="0">
                          <a:solidFill>
                            <a:srgbClr val="000000"/>
                          </a:solidFill>
                          <a:latin typeface="Times New Roman" panose="02020603050405020304" pitchFamily="18" charset="0"/>
                          <a:ea typeface="Times New Roman"/>
                          <a:cs typeface="Times New Roman" panose="02020603050405020304" pitchFamily="18" charset="0"/>
                        </a:rPr>
                        <a:t>8</a:t>
                      </a: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5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50" b="1" dirty="0">
                          <a:solidFill>
                            <a:srgbClr val="000000"/>
                          </a:solidFill>
                          <a:latin typeface="Times New Roman" panose="02020603050405020304" pitchFamily="18" charset="0"/>
                          <a:ea typeface="Times New Roman"/>
                          <a:cs typeface="Times New Roman" panose="02020603050405020304" pitchFamily="18" charset="0"/>
                        </a:rPr>
                        <a:t>7</a:t>
                      </a: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50" b="1" dirty="0">
                          <a:solidFill>
                            <a:srgbClr val="000000"/>
                          </a:solidFill>
                          <a:latin typeface="Times New Roman" panose="02020603050405020304" pitchFamily="18" charset="0"/>
                          <a:ea typeface="Times New Roman"/>
                          <a:cs typeface="Times New Roman" panose="02020603050405020304" pitchFamily="18" charset="0"/>
                        </a:rPr>
                        <a:t>6</a:t>
                      </a: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50" b="1" dirty="0">
                          <a:solidFill>
                            <a:srgbClr val="000000"/>
                          </a:solidFill>
                          <a:latin typeface="Times New Roman" panose="02020603050405020304" pitchFamily="18" charset="0"/>
                          <a:ea typeface="Times New Roman"/>
                          <a:cs typeface="Times New Roman" panose="02020603050405020304" pitchFamily="18" charset="0"/>
                        </a:rPr>
                        <a:t>5</a:t>
                      </a: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algn="ctr">
                        <a:lnSpc>
                          <a:spcPct val="115000"/>
                        </a:lnSpc>
                        <a:spcAft>
                          <a:spcPts val="0"/>
                        </a:spcAft>
                      </a:pPr>
                      <a:endParaRPr lang="en-US" sz="105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50" b="1" dirty="0">
                          <a:solidFill>
                            <a:srgbClr val="000000"/>
                          </a:solidFill>
                          <a:latin typeface="Times New Roman" panose="02020603050405020304" pitchFamily="18" charset="0"/>
                          <a:ea typeface="Times New Roman"/>
                          <a:cs typeface="Times New Roman" panose="02020603050405020304" pitchFamily="18" charset="0"/>
                        </a:rPr>
                        <a:t>4</a:t>
                      </a: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algn="ctr">
                        <a:lnSpc>
                          <a:spcPct val="115000"/>
                        </a:lnSpc>
                        <a:spcAft>
                          <a:spcPts val="0"/>
                        </a:spcAft>
                      </a:pP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50" b="1" dirty="0">
                          <a:solidFill>
                            <a:srgbClr val="000000"/>
                          </a:solidFill>
                          <a:latin typeface="Times New Roman" panose="02020603050405020304" pitchFamily="18" charset="0"/>
                          <a:ea typeface="Times New Roman"/>
                          <a:cs typeface="Times New Roman" panose="02020603050405020304" pitchFamily="18" charset="0"/>
                        </a:rPr>
                        <a:t>3</a:t>
                      </a: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rowSpan="2" gridSpan="12">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indent="0" algn="l" defTabSz="914400" rtl="0" eaLnBrk="1" fontAlgn="auto" latinLnBrk="0" hangingPunct="1">
                        <a:lnSpc>
                          <a:spcPct val="115000"/>
                        </a:lnSpc>
                        <a:spcBef>
                          <a:spcPts val="0"/>
                        </a:spcBef>
                        <a:spcAft>
                          <a:spcPts val="0"/>
                        </a:spcAft>
                        <a:buClrTx/>
                        <a:buSzTx/>
                        <a:buFontTx/>
                        <a:buNone/>
                        <a:tabLst/>
                        <a:defRPr/>
                      </a:pPr>
                      <a:r>
                        <a:rPr lang="en-US" sz="1400" b="1" dirty="0" smtClean="0">
                          <a:solidFill>
                            <a:srgbClr val="990000"/>
                          </a:solidFill>
                          <a:effectLst>
                            <a:outerShdw blurRad="38100" dist="38100" dir="2700000" algn="tl">
                              <a:srgbClr val="C0C0C0"/>
                            </a:outerShdw>
                          </a:effectLst>
                          <a:latin typeface="Times New Roman" pitchFamily="18" charset="0"/>
                          <a:cs typeface="Times New Roman" pitchFamily="18" charset="0"/>
                        </a:rPr>
                        <a:t>Resource Loading Diagram = Resource Histogram</a:t>
                      </a:r>
                      <a:endParaRPr lang="en-US" sz="1400" b="1" i="0" u="none" dirty="0" smtClean="0">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rowSpan="2" h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rowSpan="2" h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rowSpan="2" h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rowSpan="2" h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rowSpan="2" h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rowSpan="2" h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rowSpan="2" h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rowSpan="2" h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rowSpan="2" hMerge="1">
                  <a:txBody>
                    <a:bodyPr/>
                    <a:lstStyle/>
                    <a:p>
                      <a:pPr>
                        <a:lnSpc>
                          <a:spcPct val="115000"/>
                        </a:lnSpc>
                      </a:pPr>
                      <a:endParaRPr lang="en-US" sz="120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rowSpan="2" hMerge="1">
                  <a:txBody>
                    <a:bodyPr/>
                    <a:lstStyle/>
                    <a:p>
                      <a:pPr algn="ctr">
                        <a:lnSpc>
                          <a:spcPct val="115000"/>
                        </a:lnSpc>
                        <a:spcAft>
                          <a:spcPts val="0"/>
                        </a:spcAft>
                      </a:pPr>
                      <a:endParaRPr lang="en-US" sz="1200" dirty="0">
                        <a:latin typeface="Calibri"/>
                        <a:ea typeface="Calibri"/>
                        <a:cs typeface="Arial"/>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rowSpan="2" hMerge="1">
                  <a:txBody>
                    <a:bodyPr/>
                    <a:lstStyle/>
                    <a:p>
                      <a:pPr>
                        <a:lnSpc>
                          <a:spcPct val="115000"/>
                        </a:lnSpc>
                      </a:pPr>
                      <a:endParaRPr lang="en-US" sz="120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algn="ctr">
                        <a:lnSpc>
                          <a:spcPct val="115000"/>
                        </a:lnSpc>
                        <a:spcAft>
                          <a:spcPts val="0"/>
                        </a:spcAft>
                      </a:pP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50" b="1" dirty="0">
                          <a:solidFill>
                            <a:srgbClr val="000000"/>
                          </a:solidFill>
                          <a:latin typeface="Times New Roman" panose="02020603050405020304" pitchFamily="18" charset="0"/>
                          <a:ea typeface="Times New Roman"/>
                          <a:cs typeface="Times New Roman" panose="02020603050405020304" pitchFamily="18" charset="0"/>
                        </a:rPr>
                        <a:t>2</a:t>
                      </a: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gridSpan="12" v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hMerge="1" v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hMerge="1" vMerge="1">
                  <a:txBody>
                    <a:bodyPr/>
                    <a:lstStyle/>
                    <a:p>
                      <a:pPr>
                        <a:lnSpc>
                          <a:spcPct val="115000"/>
                        </a:lnSpc>
                      </a:pPr>
                      <a:endParaRPr lang="en-US" sz="120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hMerge="1" v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hMerge="1" v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hMerge="1" v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hMerge="1" v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hMerge="1" v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hMerge="1" v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hMerge="1" v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hMerge="1" vMerge="1">
                  <a:txBody>
                    <a:bodyPr/>
                    <a:lstStyle/>
                    <a:p>
                      <a:pPr algn="ctr">
                        <a:lnSpc>
                          <a:spcPct val="115000"/>
                        </a:lnSpc>
                        <a:spcAft>
                          <a:spcPts val="0"/>
                        </a:spcAft>
                      </a:pPr>
                      <a:endParaRPr lang="en-US" sz="1200" dirty="0">
                        <a:latin typeface="Calibri"/>
                        <a:ea typeface="Calibri"/>
                        <a:cs typeface="Arial"/>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hMerge="1" vMerge="1">
                  <a:txBody>
                    <a:bodyPr/>
                    <a:lstStyle/>
                    <a:p>
                      <a:pPr>
                        <a:lnSpc>
                          <a:spcPct val="115000"/>
                        </a:lnSpc>
                      </a:pPr>
                      <a:endParaRPr lang="en-US" sz="1200" dirty="0">
                        <a:latin typeface="Calibri"/>
                      </a:endParaRPr>
                    </a:p>
                  </a:txBody>
                  <a:tcPr marL="30413" marR="30413"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algn="ctr">
                        <a:lnSpc>
                          <a:spcPct val="115000"/>
                        </a:lnSpc>
                        <a:spcAft>
                          <a:spcPts val="0"/>
                        </a:spcAft>
                      </a:pP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050" b="1" dirty="0">
                          <a:solidFill>
                            <a:srgbClr val="000000"/>
                          </a:solidFill>
                          <a:latin typeface="Times New Roman"/>
                          <a:ea typeface="Times New Roman"/>
                          <a:cs typeface="Arial"/>
                        </a:rPr>
                        <a:t>1</a:t>
                      </a:r>
                      <a:endParaRPr lang="en-US" sz="1050" dirty="0">
                        <a:latin typeface="Calibri"/>
                        <a:ea typeface="Calibri"/>
                        <a:cs typeface="Arial"/>
                      </a:endParaRPr>
                    </a:p>
                  </a:txBody>
                  <a:tcPr marL="24711" marR="24711"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Calibri"/>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Calibri"/>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Calibri"/>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Calibri"/>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Calibri"/>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Calibri"/>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Calibri"/>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Calibri"/>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Calibri"/>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Calibri"/>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Calibri"/>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Calibri"/>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Calibri"/>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Calibri"/>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Calibri"/>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50" dirty="0">
                        <a:latin typeface="Calibri"/>
                        <a:ea typeface="Calibri"/>
                        <a:cs typeface="Arial"/>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nSpc>
                          <a:spcPct val="115000"/>
                        </a:lnSpc>
                      </a:pPr>
                      <a:endParaRPr lang="en-US" sz="1050" dirty="0">
                        <a:latin typeface="Calibri"/>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50" dirty="0">
                        <a:latin typeface="Calibri"/>
                        <a:ea typeface="Calibri"/>
                        <a:cs typeface="Arial"/>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algn="ctr">
                        <a:lnSpc>
                          <a:spcPct val="115000"/>
                        </a:lnSpc>
                        <a:spcAft>
                          <a:spcPts val="0"/>
                        </a:spcAft>
                      </a:pPr>
                      <a:endParaRPr lang="en-US" sz="1050" dirty="0">
                        <a:latin typeface="Calibri"/>
                        <a:ea typeface="Calibri"/>
                        <a:cs typeface="Arial"/>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40"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39941"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40547" name="TextBox 8"/>
          <p:cNvSpPr txBox="1">
            <a:spLocks noChangeArrowheads="1"/>
          </p:cNvSpPr>
          <p:nvPr/>
        </p:nvSpPr>
        <p:spPr bwMode="auto">
          <a:xfrm>
            <a:off x="508403" y="5584011"/>
            <a:ext cx="8996205" cy="442429"/>
          </a:xfrm>
          <a:prstGeom prst="rect">
            <a:avLst/>
          </a:prstGeom>
          <a:solidFill>
            <a:srgbClr val="0D078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just"/>
            <a:r>
              <a:rPr lang="en-US" sz="2275" b="1" i="1" dirty="0">
                <a:solidFill>
                  <a:schemeClr val="bg1"/>
                </a:solidFill>
                <a:latin typeface="Times New Roman" panose="02020603050405020304" pitchFamily="18" charset="0"/>
                <a:cs typeface="Times New Roman" panose="02020603050405020304" pitchFamily="18" charset="0"/>
              </a:rPr>
              <a:t>Delay activity “H” </a:t>
            </a:r>
            <a:r>
              <a:rPr lang="en-US" sz="2275" b="1" i="1" u="sng" dirty="0">
                <a:solidFill>
                  <a:schemeClr val="bg1"/>
                </a:solidFill>
                <a:latin typeface="Times New Roman" panose="02020603050405020304" pitchFamily="18" charset="0"/>
                <a:cs typeface="Times New Roman" panose="02020603050405020304" pitchFamily="18" charset="0"/>
              </a:rPr>
              <a:t>4</a:t>
            </a:r>
            <a:r>
              <a:rPr lang="en-US" sz="2275" b="1" i="1" dirty="0">
                <a:solidFill>
                  <a:schemeClr val="bg1"/>
                </a:solidFill>
                <a:latin typeface="Times New Roman" panose="02020603050405020304" pitchFamily="18" charset="0"/>
                <a:cs typeface="Times New Roman" panose="02020603050405020304" pitchFamily="18" charset="0"/>
              </a:rPr>
              <a:t> periods &amp; Delay activity “G” </a:t>
            </a:r>
            <a:r>
              <a:rPr lang="en-US" sz="2275" b="1" i="1" u="sng" dirty="0">
                <a:solidFill>
                  <a:schemeClr val="bg1"/>
                </a:solidFill>
                <a:latin typeface="Times New Roman" panose="02020603050405020304" pitchFamily="18" charset="0"/>
                <a:cs typeface="Times New Roman" panose="02020603050405020304" pitchFamily="18" charset="0"/>
              </a:rPr>
              <a:t>4</a:t>
            </a:r>
            <a:r>
              <a:rPr lang="en-US" sz="2275" b="1" i="1" dirty="0">
                <a:solidFill>
                  <a:schemeClr val="bg1"/>
                </a:solidFill>
                <a:latin typeface="Times New Roman" panose="02020603050405020304" pitchFamily="18" charset="0"/>
                <a:cs typeface="Times New Roman" panose="02020603050405020304" pitchFamily="18" charset="0"/>
              </a:rPr>
              <a:t> period </a:t>
            </a:r>
            <a:r>
              <a:rPr lang="en-US" sz="2275" b="1" i="1" dirty="0">
                <a:solidFill>
                  <a:schemeClr val="bg1"/>
                </a:solidFill>
                <a:latin typeface="Times New Roman" panose="02020603050405020304" pitchFamily="18" charset="0"/>
                <a:cs typeface="Times New Roman" panose="02020603050405020304" pitchFamily="18" charset="0"/>
                <a:sym typeface="Symbol" pitchFamily="18" charset="2"/>
              </a:rPr>
              <a:t> </a:t>
            </a:r>
            <a:r>
              <a:rPr lang="en-US" sz="2275" b="1" i="1" dirty="0">
                <a:solidFill>
                  <a:schemeClr val="bg1"/>
                </a:solidFill>
                <a:latin typeface="Times New Roman" pitchFamily="18" charset="0"/>
                <a:cs typeface="Times New Roman" pitchFamily="18" charset="0"/>
              </a:rPr>
              <a:t> R</a:t>
            </a:r>
            <a:r>
              <a:rPr lang="en-US" sz="2275" b="1" i="1" baseline="30000" dirty="0">
                <a:solidFill>
                  <a:schemeClr val="bg1"/>
                </a:solidFill>
                <a:latin typeface="Times New Roman" pitchFamily="18" charset="0"/>
                <a:cs typeface="Times New Roman" pitchFamily="18" charset="0"/>
              </a:rPr>
              <a:t>2 </a:t>
            </a:r>
            <a:r>
              <a:rPr lang="en-US" sz="2275" b="1" i="1" dirty="0">
                <a:solidFill>
                  <a:schemeClr val="bg1"/>
                </a:solidFill>
                <a:latin typeface="Times New Roman" pitchFamily="18" charset="0"/>
                <a:cs typeface="Times New Roman" pitchFamily="18" charset="0"/>
              </a:rPr>
              <a:t>= 717 </a:t>
            </a:r>
          </a:p>
        </p:txBody>
      </p:sp>
      <p:sp>
        <p:nvSpPr>
          <p:cNvPr id="9" name="Rectangle 2"/>
          <p:cNvSpPr>
            <a:spLocks noChangeArrowheads="1"/>
          </p:cNvSpPr>
          <p:nvPr/>
        </p:nvSpPr>
        <p:spPr bwMode="auto">
          <a:xfrm>
            <a:off x="1671342" y="755438"/>
            <a:ext cx="3068083" cy="519569"/>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3250"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First Trial </a:t>
            </a:r>
          </a:p>
        </p:txBody>
      </p:sp>
      <p:graphicFrame>
        <p:nvGraphicFramePr>
          <p:cNvPr id="7" name="Table 6"/>
          <p:cNvGraphicFramePr>
            <a:graphicFrameLocks noGrp="1"/>
          </p:cNvGraphicFramePr>
          <p:nvPr>
            <p:extLst>
              <p:ext uri="{D42A27DB-BD31-4B8C-83A1-F6EECF244321}">
                <p14:modId xmlns:p14="http://schemas.microsoft.com/office/powerpoint/2010/main" val="945472948"/>
              </p:ext>
            </p:extLst>
          </p:nvPr>
        </p:nvGraphicFramePr>
        <p:xfrm>
          <a:off x="508420" y="1562354"/>
          <a:ext cx="8462009" cy="3832165"/>
        </p:xfrm>
        <a:graphic>
          <a:graphicData uri="http://schemas.openxmlformats.org/drawingml/2006/table">
            <a:tbl>
              <a:tblPr/>
              <a:tblGrid>
                <a:gridCol w="1118528"/>
                <a:gridCol w="386499"/>
                <a:gridCol w="386499"/>
                <a:gridCol w="386499"/>
                <a:gridCol w="386499"/>
                <a:gridCol w="386499"/>
                <a:gridCol w="386499"/>
                <a:gridCol w="386499"/>
                <a:gridCol w="386499"/>
                <a:gridCol w="386499"/>
                <a:gridCol w="386499"/>
                <a:gridCol w="386499"/>
                <a:gridCol w="386499"/>
                <a:gridCol w="386499"/>
                <a:gridCol w="386499"/>
                <a:gridCol w="386499"/>
                <a:gridCol w="386499"/>
                <a:gridCol w="386499"/>
                <a:gridCol w="386499"/>
                <a:gridCol w="386499"/>
              </a:tblGrid>
              <a:tr h="432121">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smtClean="0">
                          <a:solidFill>
                            <a:srgbClr val="FFFFFF"/>
                          </a:solidFill>
                          <a:latin typeface="Times New Roman" panose="02020603050405020304" pitchFamily="18" charset="0"/>
                          <a:ea typeface="Times New Roman"/>
                          <a:cs typeface="Times New Roman" panose="02020603050405020304" pitchFamily="18" charset="0"/>
                        </a:rPr>
                        <a:t>Time</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28575" cap="flat" cmpd="sng" algn="ctr">
                      <a:noFill/>
                      <a:prstDash val="solid"/>
                      <a:round/>
                      <a:headEnd type="none" w="med" len="med"/>
                      <a:tailEnd type="none" w="med" len="me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2</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3</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4</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5</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6</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7</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8</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9</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10</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11</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12</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13</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14</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15</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a:solidFill>
                            <a:srgbClr val="FFFFFF"/>
                          </a:solidFill>
                          <a:latin typeface="Times New Roman" panose="02020603050405020304" pitchFamily="18" charset="0"/>
                          <a:ea typeface="Times New Roman"/>
                          <a:cs typeface="Times New Roman" panose="02020603050405020304" pitchFamily="18" charset="0"/>
                        </a:rPr>
                        <a:t>16</a:t>
                      </a:r>
                      <a:endParaRPr lang="en-US" sz="160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a:solidFill>
                            <a:srgbClr val="FFFFFF"/>
                          </a:solidFill>
                          <a:latin typeface="Times New Roman" panose="02020603050405020304" pitchFamily="18" charset="0"/>
                          <a:ea typeface="Times New Roman"/>
                          <a:cs typeface="Times New Roman" panose="02020603050405020304" pitchFamily="18" charset="0"/>
                        </a:rPr>
                        <a:t>17</a:t>
                      </a:r>
                      <a:endParaRPr lang="en-US" sz="160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18</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p>
                      <a:pPr algn="ctr">
                        <a:lnSpc>
                          <a:spcPct val="115000"/>
                        </a:lnSpc>
                        <a:spcAft>
                          <a:spcPts val="0"/>
                        </a:spcAft>
                      </a:pP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r>
              <a:tr h="163179">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r>
                        <a:rPr kumimoji="0" lang="en-US" sz="1200" b="1" kern="1200" dirty="0" smtClean="0">
                          <a:solidFill>
                            <a:srgbClr val="000000"/>
                          </a:solidFill>
                          <a:latin typeface="Times New Roman" panose="02020603050405020304" pitchFamily="18" charset="0"/>
                          <a:ea typeface="Times New Roman"/>
                          <a:cs typeface="Times New Roman" panose="02020603050405020304" pitchFamily="18" charset="0"/>
                        </a:rPr>
                        <a:t>A</a:t>
                      </a: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kumimoji="0" lang="en-US" sz="1200" b="1" kern="1200" dirty="0" smtClean="0">
                          <a:solidFill>
                            <a:srgbClr val="000000"/>
                          </a:solidFill>
                          <a:latin typeface="Times New Roman" panose="02020603050405020304" pitchFamily="18" charset="0"/>
                          <a:ea typeface="Times New Roman"/>
                          <a:cs typeface="Times New Roman" panose="02020603050405020304" pitchFamily="18" charset="0"/>
                        </a:rPr>
                        <a:t>C</a:t>
                      </a: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rtl="0" eaLnBrk="1" latinLnBrk="0" hangingPunct="1">
                        <a:lnSpc>
                          <a:spcPct val="115000"/>
                        </a:lnSpc>
                        <a:spcAft>
                          <a:spcPts val="0"/>
                        </a:spcAft>
                      </a:pPr>
                      <a:r>
                        <a:rPr kumimoji="0" lang="en-US" sz="1200" b="1" kern="1200" dirty="0" smtClean="0">
                          <a:solidFill>
                            <a:srgbClr val="000000"/>
                          </a:solidFill>
                          <a:latin typeface="Times New Roman" panose="02020603050405020304" pitchFamily="18" charset="0"/>
                          <a:ea typeface="Times New Roman"/>
                          <a:cs typeface="Times New Roman" panose="02020603050405020304" pitchFamily="18" charset="0"/>
                        </a:rPr>
                        <a:t>I</a:t>
                      </a: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rtl="0" eaLnBrk="1" latinLnBrk="0" hangingPunct="1">
                        <a:lnSpc>
                          <a:spcPct val="115000"/>
                        </a:lnSpc>
                        <a:spcAft>
                          <a:spcPts val="0"/>
                        </a:spcAft>
                      </a:pPr>
                      <a:r>
                        <a:rPr kumimoji="0" lang="en-US" sz="1200" b="1" kern="1200" dirty="0" smtClean="0">
                          <a:solidFill>
                            <a:srgbClr val="000000"/>
                          </a:solidFill>
                          <a:latin typeface="Times New Roman" panose="02020603050405020304" pitchFamily="18" charset="0"/>
                          <a:ea typeface="Times New Roman"/>
                          <a:cs typeface="Times New Roman" panose="02020603050405020304" pitchFamily="18" charset="0"/>
                        </a:rPr>
                        <a:t>J</a:t>
                      </a: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r>
                        <a:rPr kumimoji="0" lang="en-US" sz="1200" b="1" kern="1200" dirty="0" smtClean="0">
                          <a:solidFill>
                            <a:srgbClr val="000000"/>
                          </a:solidFill>
                          <a:latin typeface="Times New Roman" panose="02020603050405020304" pitchFamily="18" charset="0"/>
                          <a:ea typeface="Times New Roman"/>
                          <a:cs typeface="Times New Roman" panose="02020603050405020304" pitchFamily="18" charset="0"/>
                        </a:rPr>
                        <a:t>K</a:t>
                      </a: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 </a:t>
                      </a: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 </a:t>
                      </a: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r>
                        <a:rPr lang="en-US" sz="1200" b="1" dirty="0">
                          <a:solidFill>
                            <a:srgbClr val="000000"/>
                          </a:solidFill>
                          <a:latin typeface="Times New Roman" panose="02020603050405020304" pitchFamily="18" charset="0"/>
                          <a:ea typeface="Times New Roman"/>
                          <a:cs typeface="Times New Roman" panose="02020603050405020304" pitchFamily="18" charset="0"/>
                        </a:rPr>
                        <a:t> </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 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3 </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3 </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 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 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3 </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 </a:t>
                      </a: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4</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4</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5</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5</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5</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D</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E</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dirty="0" smtClean="0">
                          <a:latin typeface="Times New Roman" panose="02020603050405020304" pitchFamily="18" charset="0"/>
                          <a:ea typeface="Calibri"/>
                          <a:cs typeface="Times New Roman" panose="02020603050405020304" pitchFamily="18" charset="0"/>
                        </a:rPr>
                        <a:t>4</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dirty="0" smtClean="0">
                          <a:latin typeface="Times New Roman" panose="02020603050405020304" pitchFamily="18" charset="0"/>
                          <a:ea typeface="Calibri"/>
                          <a:cs typeface="Times New Roman" panose="02020603050405020304" pitchFamily="18" charset="0"/>
                        </a:rPr>
                        <a:t>4</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dirty="0" smtClean="0">
                          <a:latin typeface="Times New Roman" panose="02020603050405020304" pitchFamily="18" charset="0"/>
                          <a:ea typeface="Calibri"/>
                          <a:cs typeface="Times New Roman" panose="02020603050405020304" pitchFamily="18" charset="0"/>
                        </a:rPr>
                        <a:t>2</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dirty="0" smtClean="0">
                          <a:latin typeface="Times New Roman" panose="02020603050405020304" pitchFamily="18" charset="0"/>
                          <a:ea typeface="Calibri"/>
                          <a:cs typeface="Times New Roman" panose="02020603050405020304" pitchFamily="18" charset="0"/>
                        </a:rPr>
                        <a:t>2</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dirty="0" smtClean="0">
                          <a:latin typeface="Times New Roman" panose="02020603050405020304" pitchFamily="18" charset="0"/>
                          <a:ea typeface="Calibri"/>
                          <a:cs typeface="Times New Roman" panose="02020603050405020304" pitchFamily="18" charset="0"/>
                        </a:rPr>
                        <a:t>2</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F</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a:solidFill>
                            <a:srgbClr val="000000"/>
                          </a:solidFill>
                          <a:latin typeface="Times New Roman" panose="02020603050405020304" pitchFamily="18" charset="0"/>
                          <a:ea typeface="Times New Roman"/>
                          <a:cs typeface="Times New Roman" panose="02020603050405020304" pitchFamily="18" charset="0"/>
                        </a:rPr>
                        <a:t> </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a:solidFill>
                            <a:srgbClr val="000000"/>
                          </a:solidFill>
                          <a:latin typeface="Times New Roman" panose="02020603050405020304" pitchFamily="18" charset="0"/>
                          <a:ea typeface="Times New Roman"/>
                          <a:cs typeface="Times New Roman" panose="02020603050405020304" pitchFamily="18" charset="0"/>
                        </a:rPr>
                        <a:t> </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a:solidFill>
                            <a:srgbClr val="000000"/>
                          </a:solidFill>
                          <a:latin typeface="Times New Roman" panose="02020603050405020304" pitchFamily="18" charset="0"/>
                          <a:ea typeface="Times New Roman"/>
                          <a:cs typeface="Times New Roman" panose="02020603050405020304" pitchFamily="18" charset="0"/>
                        </a:rPr>
                        <a:t> </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a:solidFill>
                            <a:srgbClr val="000000"/>
                          </a:solidFill>
                          <a:latin typeface="Times New Roman" panose="02020603050405020304" pitchFamily="18" charset="0"/>
                          <a:ea typeface="Times New Roman"/>
                          <a:cs typeface="Times New Roman" panose="02020603050405020304" pitchFamily="18" charset="0"/>
                        </a:rPr>
                        <a:t> </a:t>
                      </a: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1</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1</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1</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B</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indent="0" algn="r" defTabSz="914400" rtl="0" eaLnBrk="1" fontAlgn="auto" latinLnBrk="0" hangingPunct="1">
                        <a:lnSpc>
                          <a:spcPct val="115000"/>
                        </a:lnSpc>
                        <a:spcBef>
                          <a:spcPts val="0"/>
                        </a:spcBef>
                        <a:spcAft>
                          <a:spcPts val="0"/>
                        </a:spcAft>
                        <a:buClrTx/>
                        <a:buSzTx/>
                        <a:buFontTx/>
                        <a:buNone/>
                        <a:tabLst/>
                        <a:defRPr/>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G</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indent="0" algn="ctr" defTabSz="914400" rtl="0" eaLnBrk="1" fontAlgn="auto" latinLnBrk="0" hangingPunct="1">
                        <a:lnSpc>
                          <a:spcPct val="115000"/>
                        </a:lnSpc>
                        <a:spcBef>
                          <a:spcPts val="0"/>
                        </a:spcBef>
                        <a:spcAft>
                          <a:spcPts val="0"/>
                        </a:spcAft>
                        <a:buClrTx/>
                        <a:buSzTx/>
                        <a:buFontTx/>
                        <a:buNone/>
                        <a:tabLst/>
                        <a:defRPr/>
                      </a:pPr>
                      <a:endPar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indent="0" algn="ctr" defTabSz="914400" rtl="0" eaLnBrk="1" fontAlgn="auto" latinLnBrk="0" hangingPunct="1">
                        <a:lnSpc>
                          <a:spcPct val="115000"/>
                        </a:lnSpc>
                        <a:spcBef>
                          <a:spcPts val="0"/>
                        </a:spcBef>
                        <a:spcAft>
                          <a:spcPts val="0"/>
                        </a:spcAft>
                        <a:buClrTx/>
                        <a:buSzTx/>
                        <a:buFontTx/>
                        <a:buNone/>
                        <a:tabLst/>
                        <a:defRPr/>
                      </a:pPr>
                      <a:endPar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H</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3</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3</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3</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3</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21757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0000CC"/>
                          </a:solidFill>
                          <a:latin typeface="Times New Roman" panose="02020603050405020304" pitchFamily="18" charset="0"/>
                          <a:ea typeface="Times New Roman"/>
                          <a:cs typeface="Times New Roman" panose="02020603050405020304" pitchFamily="18" charset="0"/>
                        </a:rPr>
                        <a:t>R</a:t>
                      </a:r>
                      <a:endParaRPr lang="en-US" sz="16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a:solidFill>
                            <a:srgbClr val="0000CC"/>
                          </a:solidFill>
                          <a:latin typeface="Times New Roman" panose="02020603050405020304" pitchFamily="18" charset="0"/>
                          <a:ea typeface="Times New Roman"/>
                          <a:cs typeface="Times New Roman" panose="02020603050405020304" pitchFamily="18" charset="0"/>
                        </a:rPr>
                        <a:t>5</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a:solidFill>
                            <a:srgbClr val="0000CC"/>
                          </a:solidFill>
                          <a:latin typeface="Times New Roman" panose="02020603050405020304" pitchFamily="18" charset="0"/>
                          <a:ea typeface="Times New Roman"/>
                          <a:cs typeface="Times New Roman" panose="02020603050405020304" pitchFamily="18" charset="0"/>
                        </a:rPr>
                        <a:t>5</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a:solidFill>
                            <a:srgbClr val="0000CC"/>
                          </a:solidFill>
                          <a:latin typeface="Times New Roman" panose="02020603050405020304" pitchFamily="18" charset="0"/>
                          <a:ea typeface="Times New Roman"/>
                          <a:cs typeface="Times New Roman" panose="02020603050405020304" pitchFamily="18" charset="0"/>
                        </a:rPr>
                        <a:t>5</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a:solidFill>
                            <a:srgbClr val="0000CC"/>
                          </a:solidFill>
                          <a:latin typeface="Times New Roman" panose="02020603050405020304" pitchFamily="18" charset="0"/>
                          <a:ea typeface="Times New Roman"/>
                          <a:cs typeface="Times New Roman" panose="02020603050405020304" pitchFamily="18" charset="0"/>
                        </a:rPr>
                        <a:t>9</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a:solidFill>
                            <a:srgbClr val="0000CC"/>
                          </a:solidFill>
                          <a:latin typeface="Times New Roman" panose="02020603050405020304" pitchFamily="18" charset="0"/>
                          <a:ea typeface="Times New Roman"/>
                          <a:cs typeface="Times New Roman" panose="02020603050405020304" pitchFamily="18" charset="0"/>
                        </a:rPr>
                        <a:t>9</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a:solidFill>
                            <a:srgbClr val="0000CC"/>
                          </a:solidFill>
                          <a:latin typeface="Times New Roman" panose="02020603050405020304" pitchFamily="18" charset="0"/>
                          <a:ea typeface="Times New Roman"/>
                          <a:cs typeface="Times New Roman" panose="02020603050405020304" pitchFamily="18" charset="0"/>
                        </a:rPr>
                        <a:t>6</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a:solidFill>
                            <a:srgbClr val="0000CC"/>
                          </a:solidFill>
                          <a:latin typeface="Times New Roman" panose="02020603050405020304" pitchFamily="18" charset="0"/>
                          <a:ea typeface="Times New Roman"/>
                          <a:cs typeface="Times New Roman" panose="02020603050405020304" pitchFamily="18" charset="0"/>
                        </a:rPr>
                        <a:t>6</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a:solidFill>
                            <a:srgbClr val="0000CC"/>
                          </a:solidFill>
                          <a:latin typeface="Times New Roman" panose="02020603050405020304" pitchFamily="18" charset="0"/>
                          <a:ea typeface="Times New Roman"/>
                          <a:cs typeface="Times New Roman" panose="02020603050405020304" pitchFamily="18" charset="0"/>
                        </a:rPr>
                        <a:t>6</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a:solidFill>
                            <a:srgbClr val="0000CC"/>
                          </a:solidFill>
                          <a:latin typeface="Times New Roman" panose="02020603050405020304" pitchFamily="18" charset="0"/>
                          <a:ea typeface="Times New Roman"/>
                          <a:cs typeface="Times New Roman" panose="02020603050405020304" pitchFamily="18" charset="0"/>
                        </a:rPr>
                        <a:t>3</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a:solidFill>
                            <a:srgbClr val="0000CC"/>
                          </a:solidFill>
                          <a:latin typeface="Times New Roman" panose="02020603050405020304" pitchFamily="18" charset="0"/>
                          <a:ea typeface="Times New Roman"/>
                          <a:cs typeface="Times New Roman" panose="02020603050405020304" pitchFamily="18" charset="0"/>
                        </a:rPr>
                        <a:t>6</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a:solidFill>
                            <a:srgbClr val="0000CC"/>
                          </a:solidFill>
                          <a:latin typeface="Times New Roman" panose="02020603050405020304" pitchFamily="18" charset="0"/>
                          <a:ea typeface="Times New Roman"/>
                          <a:cs typeface="Times New Roman" panose="02020603050405020304" pitchFamily="18" charset="0"/>
                        </a:rPr>
                        <a:t>6</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a:solidFill>
                            <a:srgbClr val="0000CC"/>
                          </a:solidFill>
                          <a:latin typeface="Times New Roman" panose="02020603050405020304" pitchFamily="18" charset="0"/>
                          <a:ea typeface="Times New Roman"/>
                          <a:cs typeface="Times New Roman" panose="02020603050405020304" pitchFamily="18" charset="0"/>
                        </a:rPr>
                        <a:t>6</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a:solidFill>
                            <a:srgbClr val="0000CC"/>
                          </a:solidFill>
                          <a:latin typeface="Times New Roman" panose="02020603050405020304" pitchFamily="18" charset="0"/>
                          <a:ea typeface="Times New Roman"/>
                          <a:cs typeface="Times New Roman" panose="02020603050405020304" pitchFamily="18" charset="0"/>
                        </a:rPr>
                        <a:t>6</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a:solidFill>
                            <a:srgbClr val="0000CC"/>
                          </a:solidFill>
                          <a:latin typeface="Times New Roman" panose="02020603050405020304" pitchFamily="18" charset="0"/>
                          <a:ea typeface="Times New Roman"/>
                          <a:cs typeface="Times New Roman" panose="02020603050405020304" pitchFamily="18" charset="0"/>
                        </a:rPr>
                        <a:t>6</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a:solidFill>
                            <a:srgbClr val="0000CC"/>
                          </a:solidFill>
                          <a:latin typeface="Times New Roman" panose="02020603050405020304" pitchFamily="18" charset="0"/>
                          <a:ea typeface="Times New Roman"/>
                          <a:cs typeface="Times New Roman" panose="02020603050405020304" pitchFamily="18" charset="0"/>
                        </a:rPr>
                        <a:t>6</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a:solidFill>
                            <a:srgbClr val="0000CC"/>
                          </a:solidFill>
                          <a:latin typeface="Times New Roman" panose="02020603050405020304" pitchFamily="18" charset="0"/>
                          <a:ea typeface="Times New Roman"/>
                          <a:cs typeface="Times New Roman" panose="02020603050405020304" pitchFamily="18" charset="0"/>
                        </a:rPr>
                        <a:t>7</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a:solidFill>
                            <a:srgbClr val="0000CC"/>
                          </a:solidFill>
                          <a:latin typeface="Times New Roman" panose="02020603050405020304" pitchFamily="18" charset="0"/>
                          <a:ea typeface="Times New Roman"/>
                          <a:cs typeface="Times New Roman" panose="02020603050405020304" pitchFamily="18" charset="0"/>
                        </a:rPr>
                        <a:t>7</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a:solidFill>
                            <a:srgbClr val="0000CC"/>
                          </a:solidFill>
                          <a:latin typeface="Times New Roman" panose="02020603050405020304" pitchFamily="18" charset="0"/>
                          <a:ea typeface="Times New Roman"/>
                          <a:cs typeface="Times New Roman" panose="02020603050405020304" pitchFamily="18" charset="0"/>
                        </a:rPr>
                        <a:t>7</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21757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0000CC"/>
                          </a:solidFill>
                          <a:latin typeface="Times New Roman" panose="02020603050405020304" pitchFamily="18" charset="0"/>
                          <a:ea typeface="Times New Roman"/>
                          <a:cs typeface="Times New Roman" panose="02020603050405020304" pitchFamily="18" charset="0"/>
                        </a:rPr>
                        <a:t>R</a:t>
                      </a:r>
                      <a:r>
                        <a:rPr lang="en-US" sz="1600" b="1" baseline="30000" dirty="0">
                          <a:solidFill>
                            <a:srgbClr val="0000CC"/>
                          </a:solidFill>
                          <a:latin typeface="Times New Roman" panose="02020603050405020304" pitchFamily="18" charset="0"/>
                          <a:ea typeface="Times New Roman"/>
                          <a:cs typeface="Times New Roman" panose="02020603050405020304" pitchFamily="18" charset="0"/>
                        </a:rPr>
                        <a:t>2</a:t>
                      </a:r>
                      <a:endParaRPr lang="en-US" sz="16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a:solidFill>
                            <a:srgbClr val="0000CC"/>
                          </a:solidFill>
                          <a:latin typeface="Times New Roman" panose="02020603050405020304" pitchFamily="18" charset="0"/>
                          <a:ea typeface="Times New Roman"/>
                          <a:cs typeface="Times New Roman" panose="02020603050405020304" pitchFamily="18" charset="0"/>
                        </a:rPr>
                        <a:t>25</a:t>
                      </a: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25</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25</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81</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81</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36</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36</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36</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9</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36</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36</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36</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36</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36</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36</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49</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49</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49</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81310">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1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1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1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2240025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4"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40965"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41583" name="TextBox 7"/>
          <p:cNvSpPr txBox="1">
            <a:spLocks noChangeArrowheads="1"/>
          </p:cNvSpPr>
          <p:nvPr/>
        </p:nvSpPr>
        <p:spPr bwMode="auto">
          <a:xfrm>
            <a:off x="528034" y="5430084"/>
            <a:ext cx="8693240" cy="1067408"/>
          </a:xfrm>
          <a:prstGeom prst="rect">
            <a:avLst/>
          </a:prstGeom>
          <a:solidFill>
            <a:srgbClr val="0D078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just"/>
            <a:r>
              <a:rPr lang="en-US" sz="2112" b="1" i="1" dirty="0">
                <a:solidFill>
                  <a:schemeClr val="bg1"/>
                </a:solidFill>
                <a:latin typeface="Times New Roman" panose="02020603050405020304" pitchFamily="18" charset="0"/>
                <a:cs typeface="Times New Roman" panose="02020603050405020304" pitchFamily="18" charset="0"/>
              </a:rPr>
              <a:t>Delay activity “H” </a:t>
            </a:r>
            <a:r>
              <a:rPr lang="en-US" sz="2112" b="1" i="1" u="sng" dirty="0">
                <a:solidFill>
                  <a:schemeClr val="bg1"/>
                </a:solidFill>
                <a:latin typeface="Times New Roman" panose="02020603050405020304" pitchFamily="18" charset="0"/>
                <a:cs typeface="Times New Roman" panose="02020603050405020304" pitchFamily="18" charset="0"/>
              </a:rPr>
              <a:t>4</a:t>
            </a:r>
            <a:r>
              <a:rPr lang="en-US" sz="2112" b="1" i="1" dirty="0">
                <a:solidFill>
                  <a:schemeClr val="bg1"/>
                </a:solidFill>
                <a:latin typeface="Times New Roman" panose="02020603050405020304" pitchFamily="18" charset="0"/>
                <a:cs typeface="Times New Roman" panose="02020603050405020304" pitchFamily="18" charset="0"/>
              </a:rPr>
              <a:t> periods, Delay activity “G” </a:t>
            </a:r>
            <a:r>
              <a:rPr lang="en-US" sz="2112" b="1" i="1" u="sng" dirty="0">
                <a:solidFill>
                  <a:schemeClr val="bg1"/>
                </a:solidFill>
                <a:latin typeface="Times New Roman" panose="02020603050405020304" pitchFamily="18" charset="0"/>
                <a:cs typeface="Times New Roman" panose="02020603050405020304" pitchFamily="18" charset="0"/>
              </a:rPr>
              <a:t>4</a:t>
            </a:r>
            <a:r>
              <a:rPr lang="en-US" sz="2112" b="1" i="1" dirty="0">
                <a:solidFill>
                  <a:schemeClr val="bg1"/>
                </a:solidFill>
                <a:latin typeface="Times New Roman" panose="02020603050405020304" pitchFamily="18" charset="0"/>
                <a:cs typeface="Times New Roman" panose="02020603050405020304" pitchFamily="18" charset="0"/>
              </a:rPr>
              <a:t> periods, Delay activity “E” </a:t>
            </a:r>
            <a:r>
              <a:rPr lang="en-US" sz="2112" b="1" i="1" u="sng" dirty="0">
                <a:solidFill>
                  <a:schemeClr val="bg1"/>
                </a:solidFill>
                <a:latin typeface="Times New Roman" panose="02020603050405020304" pitchFamily="18" charset="0"/>
                <a:cs typeface="Times New Roman" panose="02020603050405020304" pitchFamily="18" charset="0"/>
              </a:rPr>
              <a:t>2</a:t>
            </a:r>
            <a:r>
              <a:rPr lang="en-US" sz="2112" b="1" i="1" dirty="0">
                <a:solidFill>
                  <a:schemeClr val="bg1"/>
                </a:solidFill>
                <a:latin typeface="Times New Roman" panose="02020603050405020304" pitchFamily="18" charset="0"/>
                <a:cs typeface="Times New Roman" panose="02020603050405020304" pitchFamily="18" charset="0"/>
              </a:rPr>
              <a:t> periods, </a:t>
            </a:r>
            <a:r>
              <a:rPr lang="en-US" sz="2112" b="1" i="1" dirty="0" smtClean="0">
                <a:solidFill>
                  <a:schemeClr val="bg1"/>
                </a:solidFill>
                <a:latin typeface="Times New Roman" panose="02020603050405020304" pitchFamily="18" charset="0"/>
                <a:cs typeface="Times New Roman" panose="02020603050405020304" pitchFamily="18" charset="0"/>
              </a:rPr>
              <a:t>Delay </a:t>
            </a:r>
            <a:r>
              <a:rPr lang="en-US" sz="2112" b="1" i="1" dirty="0">
                <a:solidFill>
                  <a:schemeClr val="bg1"/>
                </a:solidFill>
                <a:latin typeface="Times New Roman" panose="02020603050405020304" pitchFamily="18" charset="0"/>
                <a:cs typeface="Times New Roman" panose="02020603050405020304" pitchFamily="18" charset="0"/>
              </a:rPr>
              <a:t>activity “F” </a:t>
            </a:r>
            <a:r>
              <a:rPr lang="en-US" sz="2112" b="1" i="1" u="sng" dirty="0">
                <a:solidFill>
                  <a:schemeClr val="bg1"/>
                </a:solidFill>
                <a:latin typeface="Times New Roman" panose="02020603050405020304" pitchFamily="18" charset="0"/>
                <a:cs typeface="Times New Roman" panose="02020603050405020304" pitchFamily="18" charset="0"/>
              </a:rPr>
              <a:t>2</a:t>
            </a:r>
            <a:r>
              <a:rPr lang="en-US" sz="2112" b="1" i="1" dirty="0">
                <a:solidFill>
                  <a:schemeClr val="bg1"/>
                </a:solidFill>
                <a:latin typeface="Times New Roman" panose="02020603050405020304" pitchFamily="18" charset="0"/>
                <a:cs typeface="Times New Roman" panose="02020603050405020304" pitchFamily="18" charset="0"/>
              </a:rPr>
              <a:t> periods, and Delay activity “D” </a:t>
            </a:r>
            <a:r>
              <a:rPr lang="en-US" sz="2112" b="1" i="1" u="sng" dirty="0">
                <a:solidFill>
                  <a:schemeClr val="bg1"/>
                </a:solidFill>
                <a:latin typeface="Times New Roman" panose="02020603050405020304" pitchFamily="18" charset="0"/>
                <a:cs typeface="Times New Roman" panose="02020603050405020304" pitchFamily="18" charset="0"/>
              </a:rPr>
              <a:t>2</a:t>
            </a:r>
            <a:r>
              <a:rPr lang="en-US" sz="2112" b="1" i="1" dirty="0">
                <a:solidFill>
                  <a:schemeClr val="bg1"/>
                </a:solidFill>
                <a:latin typeface="Times New Roman" panose="02020603050405020304" pitchFamily="18" charset="0"/>
                <a:cs typeface="Times New Roman" panose="02020603050405020304" pitchFamily="18" charset="0"/>
              </a:rPr>
              <a:t> periods </a:t>
            </a:r>
            <a:endParaRPr lang="en-US" sz="2112" b="1" i="1" dirty="0" smtClean="0">
              <a:solidFill>
                <a:schemeClr val="bg1"/>
              </a:solidFill>
              <a:latin typeface="Times New Roman" panose="02020603050405020304" pitchFamily="18" charset="0"/>
              <a:cs typeface="Times New Roman" panose="02020603050405020304" pitchFamily="18" charset="0"/>
            </a:endParaRPr>
          </a:p>
          <a:p>
            <a:pPr algn="just"/>
            <a:r>
              <a:rPr lang="en-US" sz="2112" b="1" i="1" u="sng" dirty="0" smtClean="0">
                <a:solidFill>
                  <a:srgbClr val="00FF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Symbol" pitchFamily="18" charset="2"/>
              </a:rPr>
              <a:t> </a:t>
            </a:r>
            <a:r>
              <a:rPr lang="en-US" sz="2112" b="1" i="1" u="sng" dirty="0">
                <a:solidFill>
                  <a:srgbClr val="00FF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Symbol" pitchFamily="18" charset="2"/>
              </a:rPr>
              <a:t></a:t>
            </a:r>
            <a:r>
              <a:rPr lang="en-US" sz="2112" b="1" i="1" u="sng" dirty="0">
                <a:solidFill>
                  <a:srgbClr val="00FFCC"/>
                </a:solidFill>
                <a:effectLst>
                  <a:outerShdw blurRad="38100" dist="38100" dir="2700000" algn="tl">
                    <a:srgbClr val="000000">
                      <a:alpha val="43137"/>
                    </a:srgbClr>
                  </a:outerShdw>
                </a:effectLst>
                <a:latin typeface="Times New Roman" pitchFamily="18" charset="0"/>
                <a:cs typeface="Times New Roman" pitchFamily="18" charset="0"/>
              </a:rPr>
              <a:t> R</a:t>
            </a:r>
            <a:r>
              <a:rPr lang="en-US" sz="2112" b="1" i="1" u="sng" baseline="30000" dirty="0">
                <a:solidFill>
                  <a:srgbClr val="00FFCC"/>
                </a:solidFill>
                <a:effectLst>
                  <a:outerShdw blurRad="38100" dist="38100" dir="2700000" algn="tl">
                    <a:srgbClr val="000000">
                      <a:alpha val="43137"/>
                    </a:srgbClr>
                  </a:outerShdw>
                </a:effectLst>
                <a:latin typeface="Times New Roman" pitchFamily="18" charset="0"/>
                <a:cs typeface="Times New Roman" pitchFamily="18" charset="0"/>
              </a:rPr>
              <a:t>2 </a:t>
            </a:r>
            <a:r>
              <a:rPr lang="en-US" sz="2112" b="1" i="1" u="sng" dirty="0">
                <a:solidFill>
                  <a:srgbClr val="00FFCC"/>
                </a:solidFill>
                <a:effectLst>
                  <a:outerShdw blurRad="38100" dist="38100" dir="2700000" algn="tl">
                    <a:srgbClr val="000000">
                      <a:alpha val="43137"/>
                    </a:srgbClr>
                  </a:outerShdw>
                </a:effectLst>
                <a:latin typeface="Times New Roman" pitchFamily="18" charset="0"/>
                <a:cs typeface="Times New Roman" pitchFamily="18" charset="0"/>
              </a:rPr>
              <a:t>= 703 </a:t>
            </a:r>
          </a:p>
        </p:txBody>
      </p:sp>
      <p:sp>
        <p:nvSpPr>
          <p:cNvPr id="11" name="Rectangle 2"/>
          <p:cNvSpPr>
            <a:spLocks noChangeArrowheads="1"/>
          </p:cNvSpPr>
          <p:nvPr/>
        </p:nvSpPr>
        <p:spPr bwMode="auto">
          <a:xfrm>
            <a:off x="1628036" y="755438"/>
            <a:ext cx="3039428" cy="519569"/>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3250"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Second Trial</a:t>
            </a:r>
          </a:p>
        </p:txBody>
      </p:sp>
      <p:graphicFrame>
        <p:nvGraphicFramePr>
          <p:cNvPr id="7" name="Table 6"/>
          <p:cNvGraphicFramePr>
            <a:graphicFrameLocks noGrp="1"/>
          </p:cNvGraphicFramePr>
          <p:nvPr>
            <p:extLst>
              <p:ext uri="{D42A27DB-BD31-4B8C-83A1-F6EECF244321}">
                <p14:modId xmlns:p14="http://schemas.microsoft.com/office/powerpoint/2010/main" val="4057570497"/>
              </p:ext>
            </p:extLst>
          </p:nvPr>
        </p:nvGraphicFramePr>
        <p:xfrm>
          <a:off x="539490" y="1572161"/>
          <a:ext cx="8462009" cy="3832165"/>
        </p:xfrm>
        <a:graphic>
          <a:graphicData uri="http://schemas.openxmlformats.org/drawingml/2006/table">
            <a:tbl>
              <a:tblPr/>
              <a:tblGrid>
                <a:gridCol w="1118528"/>
                <a:gridCol w="386499"/>
                <a:gridCol w="386499"/>
                <a:gridCol w="386499"/>
                <a:gridCol w="386499"/>
                <a:gridCol w="386499"/>
                <a:gridCol w="386499"/>
                <a:gridCol w="386499"/>
                <a:gridCol w="386499"/>
                <a:gridCol w="386499"/>
                <a:gridCol w="386499"/>
                <a:gridCol w="386499"/>
                <a:gridCol w="386499"/>
                <a:gridCol w="386499"/>
                <a:gridCol w="386499"/>
                <a:gridCol w="386499"/>
                <a:gridCol w="386499"/>
                <a:gridCol w="386499"/>
                <a:gridCol w="386499"/>
                <a:gridCol w="386499"/>
              </a:tblGrid>
              <a:tr h="432121">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smtClean="0">
                          <a:solidFill>
                            <a:srgbClr val="FFFFFF"/>
                          </a:solidFill>
                          <a:latin typeface="Times New Roman" panose="02020603050405020304" pitchFamily="18" charset="0"/>
                          <a:ea typeface="Times New Roman"/>
                          <a:cs typeface="Times New Roman" panose="02020603050405020304" pitchFamily="18" charset="0"/>
                        </a:rPr>
                        <a:t>Time</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28575" cap="flat" cmpd="sng" algn="ctr">
                      <a:noFill/>
                      <a:prstDash val="solid"/>
                      <a:round/>
                      <a:headEnd type="none" w="med" len="med"/>
                      <a:tailEnd type="none" w="med" len="me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2</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3</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4</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5</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6</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7</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8</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9</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10</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11</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12</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13</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14</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15</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a:solidFill>
                            <a:srgbClr val="FFFFFF"/>
                          </a:solidFill>
                          <a:latin typeface="Times New Roman" panose="02020603050405020304" pitchFamily="18" charset="0"/>
                          <a:ea typeface="Times New Roman"/>
                          <a:cs typeface="Times New Roman" panose="02020603050405020304" pitchFamily="18" charset="0"/>
                        </a:rPr>
                        <a:t>16</a:t>
                      </a:r>
                      <a:endParaRPr lang="en-US" sz="160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a:solidFill>
                            <a:srgbClr val="FFFFFF"/>
                          </a:solidFill>
                          <a:latin typeface="Times New Roman" panose="02020603050405020304" pitchFamily="18" charset="0"/>
                          <a:ea typeface="Times New Roman"/>
                          <a:cs typeface="Times New Roman" panose="02020603050405020304" pitchFamily="18" charset="0"/>
                        </a:rPr>
                        <a:t>17</a:t>
                      </a:r>
                      <a:endParaRPr lang="en-US" sz="160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18</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p>
                      <a:pPr algn="ctr">
                        <a:lnSpc>
                          <a:spcPct val="115000"/>
                        </a:lnSpc>
                        <a:spcAft>
                          <a:spcPts val="0"/>
                        </a:spcAft>
                      </a:pP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r>
              <a:tr h="163179">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r>
                        <a:rPr kumimoji="0" lang="en-US" sz="1200" b="1" kern="1200" dirty="0" smtClean="0">
                          <a:solidFill>
                            <a:srgbClr val="000000"/>
                          </a:solidFill>
                          <a:latin typeface="Times New Roman" panose="02020603050405020304" pitchFamily="18" charset="0"/>
                          <a:ea typeface="Times New Roman"/>
                          <a:cs typeface="Times New Roman" panose="02020603050405020304" pitchFamily="18" charset="0"/>
                        </a:rPr>
                        <a:t>A</a:t>
                      </a: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kumimoji="0" lang="en-US" sz="1200" b="1" kern="1200" dirty="0" smtClean="0">
                          <a:solidFill>
                            <a:srgbClr val="000000"/>
                          </a:solidFill>
                          <a:latin typeface="Times New Roman" panose="02020603050405020304" pitchFamily="18" charset="0"/>
                          <a:ea typeface="Times New Roman"/>
                          <a:cs typeface="Times New Roman" panose="02020603050405020304" pitchFamily="18" charset="0"/>
                        </a:rPr>
                        <a:t>C</a:t>
                      </a: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rtl="0" eaLnBrk="1" latinLnBrk="0" hangingPunct="1">
                        <a:lnSpc>
                          <a:spcPct val="115000"/>
                        </a:lnSpc>
                        <a:spcAft>
                          <a:spcPts val="0"/>
                        </a:spcAft>
                      </a:pPr>
                      <a:r>
                        <a:rPr kumimoji="0" lang="en-US" sz="1200" b="1" kern="1200" dirty="0" smtClean="0">
                          <a:solidFill>
                            <a:srgbClr val="000000"/>
                          </a:solidFill>
                          <a:latin typeface="Times New Roman" panose="02020603050405020304" pitchFamily="18" charset="0"/>
                          <a:ea typeface="Times New Roman"/>
                          <a:cs typeface="Times New Roman" panose="02020603050405020304" pitchFamily="18" charset="0"/>
                        </a:rPr>
                        <a:t>I</a:t>
                      </a: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rtl="0" eaLnBrk="1" latinLnBrk="0" hangingPunct="1">
                        <a:lnSpc>
                          <a:spcPct val="115000"/>
                        </a:lnSpc>
                        <a:spcAft>
                          <a:spcPts val="0"/>
                        </a:spcAft>
                      </a:pPr>
                      <a:r>
                        <a:rPr kumimoji="0" lang="en-US" sz="1200" b="1" kern="1200" dirty="0" smtClean="0">
                          <a:solidFill>
                            <a:srgbClr val="000000"/>
                          </a:solidFill>
                          <a:latin typeface="Times New Roman" panose="02020603050405020304" pitchFamily="18" charset="0"/>
                          <a:ea typeface="Times New Roman"/>
                          <a:cs typeface="Times New Roman" panose="02020603050405020304" pitchFamily="18" charset="0"/>
                        </a:rPr>
                        <a:t>J</a:t>
                      </a: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r>
                        <a:rPr kumimoji="0" lang="en-US" sz="1200" b="1" kern="1200" dirty="0" smtClean="0">
                          <a:solidFill>
                            <a:srgbClr val="000000"/>
                          </a:solidFill>
                          <a:latin typeface="Times New Roman" panose="02020603050405020304" pitchFamily="18" charset="0"/>
                          <a:ea typeface="Times New Roman"/>
                          <a:cs typeface="Times New Roman" panose="02020603050405020304" pitchFamily="18" charset="0"/>
                        </a:rPr>
                        <a:t>K</a:t>
                      </a: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 </a:t>
                      </a: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 </a:t>
                      </a: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r>
                        <a:rPr lang="en-US" sz="1200" b="1" dirty="0">
                          <a:solidFill>
                            <a:srgbClr val="000000"/>
                          </a:solidFill>
                          <a:latin typeface="Times New Roman" panose="02020603050405020304" pitchFamily="18" charset="0"/>
                          <a:ea typeface="Times New Roman"/>
                          <a:cs typeface="Times New Roman" panose="02020603050405020304" pitchFamily="18" charset="0"/>
                        </a:rPr>
                        <a:t> </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 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3 </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3 </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 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 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3 </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 </a:t>
                      </a: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4</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4</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5</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5</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5</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indent="0" algn="r" defTabSz="914400" rtl="0" eaLnBrk="1" fontAlgn="auto" latinLnBrk="0" hangingPunct="1">
                        <a:lnSpc>
                          <a:spcPct val="115000"/>
                        </a:lnSpc>
                        <a:spcBef>
                          <a:spcPts val="0"/>
                        </a:spcBef>
                        <a:spcAft>
                          <a:spcPts val="0"/>
                        </a:spcAft>
                        <a:buClrTx/>
                        <a:buSzTx/>
                        <a:buFontTx/>
                        <a:buNone/>
                        <a:tabLst/>
                        <a:defRPr/>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D</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indent="0" algn="ctr" defTabSz="914400" rtl="0" eaLnBrk="1" fontAlgn="auto" latinLnBrk="0" hangingPunct="1">
                        <a:lnSpc>
                          <a:spcPct val="115000"/>
                        </a:lnSpc>
                        <a:spcBef>
                          <a:spcPts val="0"/>
                        </a:spcBef>
                        <a:spcAft>
                          <a:spcPts val="0"/>
                        </a:spcAft>
                        <a:buClrTx/>
                        <a:buSzTx/>
                        <a:buFontTx/>
                        <a:buNone/>
                        <a:tabLst/>
                        <a:defRPr/>
                      </a:pPr>
                      <a:endPar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indent="0" algn="ctr" defTabSz="914400" rtl="0" eaLnBrk="1" fontAlgn="auto" latinLnBrk="0" hangingPunct="1">
                        <a:lnSpc>
                          <a:spcPct val="115000"/>
                        </a:lnSpc>
                        <a:spcBef>
                          <a:spcPts val="0"/>
                        </a:spcBef>
                        <a:spcAft>
                          <a:spcPts val="0"/>
                        </a:spcAft>
                        <a:buClrTx/>
                        <a:buSzTx/>
                        <a:buFontTx/>
                        <a:buNone/>
                        <a:tabLst/>
                        <a:defRPr/>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E</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dirty="0" smtClean="0">
                          <a:latin typeface="Times New Roman" panose="02020603050405020304" pitchFamily="18" charset="0"/>
                          <a:ea typeface="Calibri"/>
                          <a:cs typeface="Times New Roman" panose="02020603050405020304" pitchFamily="18" charset="0"/>
                        </a:rPr>
                        <a:t>4</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dirty="0" smtClean="0">
                          <a:latin typeface="Times New Roman" panose="02020603050405020304" pitchFamily="18" charset="0"/>
                          <a:ea typeface="Calibri"/>
                          <a:cs typeface="Times New Roman" panose="02020603050405020304" pitchFamily="18" charset="0"/>
                        </a:rPr>
                        <a:t>4</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dirty="0" smtClean="0">
                          <a:latin typeface="Times New Roman" panose="02020603050405020304" pitchFamily="18" charset="0"/>
                          <a:ea typeface="Calibri"/>
                          <a:cs typeface="Times New Roman" panose="02020603050405020304" pitchFamily="18" charset="0"/>
                        </a:rPr>
                        <a:t>2</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dirty="0" smtClean="0">
                          <a:latin typeface="Times New Roman" panose="02020603050405020304" pitchFamily="18" charset="0"/>
                          <a:ea typeface="Calibri"/>
                          <a:cs typeface="Times New Roman" panose="02020603050405020304" pitchFamily="18" charset="0"/>
                        </a:rPr>
                        <a:t>2</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dirty="0" smtClean="0">
                          <a:latin typeface="Times New Roman" panose="02020603050405020304" pitchFamily="18" charset="0"/>
                          <a:ea typeface="Calibri"/>
                          <a:cs typeface="Times New Roman" panose="02020603050405020304" pitchFamily="18" charset="0"/>
                        </a:rPr>
                        <a:t>2</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indent="0" algn="ctr" defTabSz="914400" rtl="0" eaLnBrk="1" fontAlgn="auto" latinLnBrk="0" hangingPunct="1">
                        <a:lnSpc>
                          <a:spcPct val="115000"/>
                        </a:lnSpc>
                        <a:spcBef>
                          <a:spcPts val="0"/>
                        </a:spcBef>
                        <a:spcAft>
                          <a:spcPts val="0"/>
                        </a:spcAft>
                        <a:buClrTx/>
                        <a:buSzTx/>
                        <a:buFontTx/>
                        <a:buNone/>
                        <a:tabLst/>
                        <a:defRPr/>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F</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a:solidFill>
                            <a:srgbClr val="000000"/>
                          </a:solidFill>
                          <a:latin typeface="Times New Roman" panose="02020603050405020304" pitchFamily="18" charset="0"/>
                          <a:ea typeface="Times New Roman"/>
                          <a:cs typeface="Times New Roman" panose="02020603050405020304" pitchFamily="18" charset="0"/>
                        </a:rPr>
                        <a:t> </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a:solidFill>
                            <a:srgbClr val="000000"/>
                          </a:solidFill>
                          <a:latin typeface="Times New Roman" panose="02020603050405020304" pitchFamily="18" charset="0"/>
                          <a:ea typeface="Times New Roman"/>
                          <a:cs typeface="Times New Roman" panose="02020603050405020304" pitchFamily="18" charset="0"/>
                        </a:rPr>
                        <a:t> </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a:solidFill>
                            <a:srgbClr val="000000"/>
                          </a:solidFill>
                          <a:latin typeface="Times New Roman" panose="02020603050405020304" pitchFamily="18" charset="0"/>
                          <a:ea typeface="Times New Roman"/>
                          <a:cs typeface="Times New Roman" panose="02020603050405020304" pitchFamily="18" charset="0"/>
                        </a:rPr>
                        <a:t> </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a:solidFill>
                            <a:srgbClr val="000000"/>
                          </a:solidFill>
                          <a:latin typeface="Times New Roman" panose="02020603050405020304" pitchFamily="18" charset="0"/>
                          <a:ea typeface="Times New Roman"/>
                          <a:cs typeface="Times New Roman" panose="02020603050405020304" pitchFamily="18" charset="0"/>
                        </a:rPr>
                        <a:t> </a:t>
                      </a: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1</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1</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1</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B</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indent="0" algn="r" defTabSz="914400" rtl="0" eaLnBrk="1" fontAlgn="auto" latinLnBrk="0" hangingPunct="1">
                        <a:lnSpc>
                          <a:spcPct val="115000"/>
                        </a:lnSpc>
                        <a:spcBef>
                          <a:spcPts val="0"/>
                        </a:spcBef>
                        <a:spcAft>
                          <a:spcPts val="0"/>
                        </a:spcAft>
                        <a:buClrTx/>
                        <a:buSzTx/>
                        <a:buFontTx/>
                        <a:buNone/>
                        <a:tabLst/>
                        <a:defRPr/>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G</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indent="0" algn="ctr" defTabSz="914400" rtl="0" eaLnBrk="1" fontAlgn="auto" latinLnBrk="0" hangingPunct="1">
                        <a:lnSpc>
                          <a:spcPct val="115000"/>
                        </a:lnSpc>
                        <a:spcBef>
                          <a:spcPts val="0"/>
                        </a:spcBef>
                        <a:spcAft>
                          <a:spcPts val="0"/>
                        </a:spcAft>
                        <a:buClrTx/>
                        <a:buSzTx/>
                        <a:buFontTx/>
                        <a:buNone/>
                        <a:tabLst/>
                        <a:defRPr/>
                      </a:pPr>
                      <a:endPar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indent="0" algn="ctr" defTabSz="914400" rtl="0" eaLnBrk="1" fontAlgn="auto" latinLnBrk="0" hangingPunct="1">
                        <a:lnSpc>
                          <a:spcPct val="115000"/>
                        </a:lnSpc>
                        <a:spcBef>
                          <a:spcPts val="0"/>
                        </a:spcBef>
                        <a:spcAft>
                          <a:spcPts val="0"/>
                        </a:spcAft>
                        <a:buClrTx/>
                        <a:buSzTx/>
                        <a:buFontTx/>
                        <a:buNone/>
                        <a:tabLst/>
                        <a:defRPr/>
                      </a:pPr>
                      <a:endPar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H</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3</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3</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3</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3</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21757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0000CC"/>
                          </a:solidFill>
                          <a:latin typeface="Times New Roman" panose="02020603050405020304" pitchFamily="18" charset="0"/>
                          <a:ea typeface="Times New Roman"/>
                          <a:cs typeface="Times New Roman" panose="02020603050405020304" pitchFamily="18" charset="0"/>
                        </a:rPr>
                        <a:t>R</a:t>
                      </a:r>
                      <a:endParaRPr lang="en-US" sz="16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a:solidFill>
                            <a:srgbClr val="0000CC"/>
                          </a:solidFill>
                          <a:latin typeface="Times New Roman" panose="02020603050405020304" pitchFamily="18" charset="0"/>
                          <a:ea typeface="Times New Roman"/>
                          <a:cs typeface="Times New Roman" panose="02020603050405020304" pitchFamily="18" charset="0"/>
                        </a:rPr>
                        <a:t>5</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a:solidFill>
                            <a:srgbClr val="0000CC"/>
                          </a:solidFill>
                          <a:latin typeface="Times New Roman" panose="02020603050405020304" pitchFamily="18" charset="0"/>
                          <a:ea typeface="Times New Roman"/>
                          <a:cs typeface="Times New Roman" panose="02020603050405020304" pitchFamily="18" charset="0"/>
                        </a:rPr>
                        <a:t>5</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a:solidFill>
                            <a:srgbClr val="0000CC"/>
                          </a:solidFill>
                          <a:latin typeface="Times New Roman" panose="02020603050405020304" pitchFamily="18" charset="0"/>
                          <a:ea typeface="Times New Roman"/>
                          <a:cs typeface="Times New Roman" panose="02020603050405020304" pitchFamily="18" charset="0"/>
                        </a:rPr>
                        <a:t>5</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a:solidFill>
                            <a:srgbClr val="0000CC"/>
                          </a:solidFill>
                          <a:latin typeface="Times New Roman" panose="02020603050405020304" pitchFamily="18" charset="0"/>
                          <a:ea typeface="Times New Roman"/>
                          <a:cs typeface="Times New Roman" panose="02020603050405020304" pitchFamily="18" charset="0"/>
                        </a:rPr>
                        <a:t>5</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a:solidFill>
                            <a:srgbClr val="0000CC"/>
                          </a:solidFill>
                          <a:latin typeface="Times New Roman" panose="02020603050405020304" pitchFamily="18" charset="0"/>
                          <a:ea typeface="Times New Roman"/>
                          <a:cs typeface="Times New Roman" panose="02020603050405020304" pitchFamily="18" charset="0"/>
                        </a:rPr>
                        <a:t>5</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a:solidFill>
                            <a:srgbClr val="0000CC"/>
                          </a:solidFill>
                          <a:latin typeface="Times New Roman" panose="02020603050405020304" pitchFamily="18" charset="0"/>
                          <a:ea typeface="Times New Roman"/>
                          <a:cs typeface="Times New Roman" panose="02020603050405020304" pitchFamily="18" charset="0"/>
                        </a:rPr>
                        <a:t>7</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a:solidFill>
                            <a:srgbClr val="0000CC"/>
                          </a:solidFill>
                          <a:latin typeface="Times New Roman" panose="02020603050405020304" pitchFamily="18" charset="0"/>
                          <a:ea typeface="Times New Roman"/>
                          <a:cs typeface="Times New Roman" panose="02020603050405020304" pitchFamily="18" charset="0"/>
                        </a:rPr>
                        <a:t>7</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a:solidFill>
                            <a:srgbClr val="0000CC"/>
                          </a:solidFill>
                          <a:latin typeface="Times New Roman" panose="02020603050405020304" pitchFamily="18" charset="0"/>
                          <a:ea typeface="Times New Roman"/>
                          <a:cs typeface="Times New Roman" panose="02020603050405020304" pitchFamily="18" charset="0"/>
                        </a:rPr>
                        <a:t>6</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a:solidFill>
                            <a:srgbClr val="0000CC"/>
                          </a:solidFill>
                          <a:latin typeface="Times New Roman" panose="02020603050405020304" pitchFamily="18" charset="0"/>
                          <a:ea typeface="Times New Roman"/>
                          <a:cs typeface="Times New Roman" panose="02020603050405020304" pitchFamily="18" charset="0"/>
                        </a:rPr>
                        <a:t>6</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a:solidFill>
                            <a:srgbClr val="0000CC"/>
                          </a:solidFill>
                          <a:latin typeface="Times New Roman" panose="02020603050405020304" pitchFamily="18" charset="0"/>
                          <a:ea typeface="Times New Roman"/>
                          <a:cs typeface="Times New Roman" panose="02020603050405020304" pitchFamily="18" charset="0"/>
                        </a:rPr>
                        <a:t>9</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a:solidFill>
                            <a:srgbClr val="0000CC"/>
                          </a:solidFill>
                          <a:latin typeface="Times New Roman" panose="02020603050405020304" pitchFamily="18" charset="0"/>
                          <a:ea typeface="Times New Roman"/>
                          <a:cs typeface="Times New Roman" panose="02020603050405020304" pitchFamily="18" charset="0"/>
                        </a:rPr>
                        <a:t>6</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a:solidFill>
                            <a:srgbClr val="0000CC"/>
                          </a:solidFill>
                          <a:latin typeface="Times New Roman" panose="02020603050405020304" pitchFamily="18" charset="0"/>
                          <a:ea typeface="Times New Roman"/>
                          <a:cs typeface="Times New Roman" panose="02020603050405020304" pitchFamily="18" charset="0"/>
                        </a:rPr>
                        <a:t>6</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a:solidFill>
                            <a:srgbClr val="0000CC"/>
                          </a:solidFill>
                          <a:latin typeface="Times New Roman" panose="02020603050405020304" pitchFamily="18" charset="0"/>
                          <a:ea typeface="Times New Roman"/>
                          <a:cs typeface="Times New Roman" panose="02020603050405020304" pitchFamily="18" charset="0"/>
                        </a:rPr>
                        <a:t>6</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a:solidFill>
                            <a:srgbClr val="0000CC"/>
                          </a:solidFill>
                          <a:latin typeface="Times New Roman" panose="02020603050405020304" pitchFamily="18" charset="0"/>
                          <a:ea typeface="Times New Roman"/>
                          <a:cs typeface="Times New Roman" panose="02020603050405020304" pitchFamily="18" charset="0"/>
                        </a:rPr>
                        <a:t>6</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a:solidFill>
                            <a:srgbClr val="0000CC"/>
                          </a:solidFill>
                          <a:latin typeface="Times New Roman" panose="02020603050405020304" pitchFamily="18" charset="0"/>
                          <a:ea typeface="Times New Roman"/>
                          <a:cs typeface="Times New Roman" panose="02020603050405020304" pitchFamily="18" charset="0"/>
                        </a:rPr>
                        <a:t>6</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a:solidFill>
                            <a:srgbClr val="0000CC"/>
                          </a:solidFill>
                          <a:latin typeface="Times New Roman" panose="02020603050405020304" pitchFamily="18" charset="0"/>
                          <a:ea typeface="Times New Roman"/>
                          <a:cs typeface="Times New Roman" panose="02020603050405020304" pitchFamily="18" charset="0"/>
                        </a:rPr>
                        <a:t>7</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a:solidFill>
                            <a:srgbClr val="0000CC"/>
                          </a:solidFill>
                          <a:latin typeface="Times New Roman" panose="02020603050405020304" pitchFamily="18" charset="0"/>
                          <a:ea typeface="Times New Roman"/>
                          <a:cs typeface="Times New Roman" panose="02020603050405020304" pitchFamily="18" charset="0"/>
                        </a:rPr>
                        <a:t>7</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a:solidFill>
                            <a:srgbClr val="0000CC"/>
                          </a:solidFill>
                          <a:latin typeface="Times New Roman" panose="02020603050405020304" pitchFamily="18" charset="0"/>
                          <a:ea typeface="Times New Roman"/>
                          <a:cs typeface="Times New Roman" panose="02020603050405020304" pitchFamily="18" charset="0"/>
                        </a:rPr>
                        <a:t>7</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21757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smtClean="0">
                          <a:solidFill>
                            <a:srgbClr val="0000CC"/>
                          </a:solidFill>
                          <a:latin typeface="Times New Roman" panose="02020603050405020304" pitchFamily="18" charset="0"/>
                          <a:ea typeface="Times New Roman"/>
                          <a:cs typeface="Times New Roman" panose="02020603050405020304" pitchFamily="18" charset="0"/>
                        </a:rPr>
                        <a:t>R</a:t>
                      </a:r>
                      <a:r>
                        <a:rPr lang="en-US" sz="1600" b="1" baseline="30000" dirty="0" smtClean="0">
                          <a:solidFill>
                            <a:srgbClr val="0000CC"/>
                          </a:solidFill>
                          <a:latin typeface="Times New Roman" panose="02020603050405020304" pitchFamily="18" charset="0"/>
                          <a:ea typeface="Times New Roman"/>
                          <a:cs typeface="Times New Roman" panose="02020603050405020304" pitchFamily="18" charset="0"/>
                        </a:rPr>
                        <a:t>2</a:t>
                      </a:r>
                      <a:endParaRPr lang="en-US" sz="16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a:solidFill>
                            <a:srgbClr val="0000CC"/>
                          </a:solidFill>
                          <a:latin typeface="Times New Roman" panose="02020603050405020304" pitchFamily="18" charset="0"/>
                          <a:ea typeface="Times New Roman"/>
                          <a:cs typeface="Times New Roman" panose="02020603050405020304" pitchFamily="18" charset="0"/>
                        </a:rPr>
                        <a:t>25</a:t>
                      </a: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25</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25</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25</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25</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49</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49</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36</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36</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81</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36</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36</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36</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36</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36</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49</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49</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smtClean="0">
                          <a:solidFill>
                            <a:srgbClr val="0000CC"/>
                          </a:solidFill>
                          <a:latin typeface="Times New Roman" panose="02020603050405020304" pitchFamily="18" charset="0"/>
                          <a:ea typeface="Times New Roman"/>
                          <a:cs typeface="Times New Roman" panose="02020603050405020304" pitchFamily="18" charset="0"/>
                        </a:rPr>
                        <a:t>49</a:t>
                      </a:r>
                      <a:endParaRPr kumimoji="0" lang="en-US" sz="1600" b="1" kern="1200" dirty="0">
                        <a:solidFill>
                          <a:srgbClr val="0000CC"/>
                        </a:solidFill>
                        <a:latin typeface="Times New Roman" panose="02020603050405020304" pitchFamily="18" charset="0"/>
                        <a:ea typeface="Times New Roman"/>
                        <a:cs typeface="Times New Roman" panose="02020603050405020304" pitchFamily="18" charset="0"/>
                      </a:endParaRP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81310">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1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1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1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315277523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p:cNvSpPr>
            <a:spLocks noChangeArrowheads="1"/>
          </p:cNvSpPr>
          <p:nvPr/>
        </p:nvSpPr>
        <p:spPr bwMode="auto">
          <a:xfrm>
            <a:off x="1693819" y="473703"/>
            <a:ext cx="6500813" cy="479822"/>
          </a:xfrm>
          <a:prstGeom prst="rect">
            <a:avLst/>
          </a:prstGeom>
          <a:solidFill>
            <a:srgbClr val="FFFF00"/>
          </a:solidFill>
          <a:ln w="9525">
            <a:solidFill>
              <a:sysClr val="windowText" lastClr="000000"/>
            </a:solidFill>
            <a:miter lim="800000"/>
            <a:headEnd/>
            <a:tailEnd/>
          </a:ln>
          <a:effectLst/>
          <a:scene3d>
            <a:camera prst="orthographicFront"/>
            <a:lightRig rig="threePt" dir="t"/>
          </a:scene3d>
          <a:sp3d>
            <a:bevelT w="165100" prst="coolSlant"/>
          </a:sp3d>
        </p:spPr>
        <p:txBody>
          <a:bodyPr lIns="0" tIns="0" rIns="0" bIns="0"/>
          <a:lstStyle/>
          <a:p>
            <a:pPr marL="309553" indent="-309553" defTabSz="742927" eaLnBrk="0" fontAlgn="base" hangingPunct="0">
              <a:spcBef>
                <a:spcPct val="20000"/>
              </a:spcBef>
              <a:spcAft>
                <a:spcPct val="0"/>
              </a:spcAft>
              <a:buClr>
                <a:srgbClr val="990000"/>
              </a:buClr>
              <a:buFont typeface="Webdings" pitchFamily="18" charset="2"/>
              <a:buChar char="&lt;"/>
              <a:defRPr/>
            </a:pPr>
            <a:r>
              <a:rPr lang="en-US" sz="3250" b="1" i="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Resource </a:t>
            </a:r>
            <a:r>
              <a:rPr lang="en-US" sz="3250" b="1" i="1" kern="0" dirty="0" smtClean="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Leveling</a:t>
            </a:r>
            <a:r>
              <a:rPr lang="en-US" sz="3250" b="1" i="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 Defined</a:t>
            </a:r>
          </a:p>
        </p:txBody>
      </p:sp>
      <p:sp>
        <p:nvSpPr>
          <p:cNvPr id="10" name="Rectangle 7"/>
          <p:cNvSpPr>
            <a:spLocks noChangeArrowheads="1"/>
          </p:cNvSpPr>
          <p:nvPr/>
        </p:nvSpPr>
        <p:spPr bwMode="auto">
          <a:xfrm>
            <a:off x="492369" y="1346934"/>
            <a:ext cx="8902840" cy="5164398"/>
          </a:xfrm>
          <a:prstGeom prst="rect">
            <a:avLst/>
          </a:prstGeom>
          <a:solidFill>
            <a:sysClr val="window" lastClr="FFFFFF"/>
          </a:solidFill>
          <a:ln w="9525">
            <a:solidFill>
              <a:sysClr val="windowText" lastClr="000000"/>
            </a:solidFill>
            <a:miter lim="800000"/>
            <a:headEnd/>
            <a:tailEnd/>
          </a:ln>
          <a:effectLst>
            <a:outerShdw dist="107763" dir="18900000" algn="ctr" rotWithShape="0">
              <a:srgbClr val="808080">
                <a:alpha val="50000"/>
              </a:srgbClr>
            </a:outerShdw>
          </a:effectLst>
        </p:spPr>
        <p:txBody>
          <a:bodyPr lIns="182880" tIns="91440" rIns="182880" bIns="0"/>
          <a:lstStyle/>
          <a:p>
            <a:pPr marL="342900" indent="-342900" defTabSz="742927" eaLnBrk="0" fontAlgn="base" hangingPunct="0">
              <a:spcBef>
                <a:spcPts val="975"/>
              </a:spcBef>
              <a:spcAft>
                <a:spcPct val="0"/>
              </a:spcAft>
              <a:buFont typeface="Wingdings" panose="05000000000000000000" pitchFamily="2" charset="2"/>
              <a:buChar char="q"/>
            </a:pPr>
            <a:r>
              <a:rPr lang="en-US" sz="2400" b="1" i="1" kern="0" dirty="0">
                <a:solidFill>
                  <a:prstClr val="black"/>
                </a:solidFill>
                <a:latin typeface="Times New Roman" panose="02020603050405020304" pitchFamily="18" charset="0"/>
                <a:cs typeface="Times New Roman" panose="02020603050405020304" pitchFamily="18" charset="0"/>
              </a:rPr>
              <a:t>Resource leveling </a:t>
            </a:r>
            <a:r>
              <a:rPr lang="en-US" sz="2400" kern="0" dirty="0">
                <a:solidFill>
                  <a:prstClr val="black"/>
                </a:solidFill>
                <a:latin typeface="Times New Roman" panose="02020603050405020304" pitchFamily="18" charset="0"/>
                <a:cs typeface="Times New Roman" panose="02020603050405020304" pitchFamily="18" charset="0"/>
              </a:rPr>
              <a:t>is a technique used to examine </a:t>
            </a:r>
            <a:r>
              <a:rPr lang="en-US" sz="2400" u="sng" kern="0" dirty="0">
                <a:solidFill>
                  <a:prstClr val="black"/>
                </a:solidFill>
                <a:latin typeface="Times New Roman" panose="02020603050405020304" pitchFamily="18" charset="0"/>
                <a:cs typeface="Times New Roman" panose="02020603050405020304" pitchFamily="18" charset="0"/>
              </a:rPr>
              <a:t>unbalanced use of resources</a:t>
            </a:r>
            <a:r>
              <a:rPr lang="en-US" sz="2400" kern="0" dirty="0">
                <a:solidFill>
                  <a:prstClr val="black"/>
                </a:solidFill>
                <a:latin typeface="Times New Roman" panose="02020603050405020304" pitchFamily="18" charset="0"/>
                <a:cs typeface="Times New Roman" panose="02020603050405020304" pitchFamily="18" charset="0"/>
              </a:rPr>
              <a:t> (usually people or equipment) over time, and for resolving </a:t>
            </a:r>
            <a:r>
              <a:rPr lang="en-US" sz="2400" u="sng" kern="0" dirty="0">
                <a:solidFill>
                  <a:prstClr val="black"/>
                </a:solidFill>
                <a:latin typeface="Times New Roman" panose="02020603050405020304" pitchFamily="18" charset="0"/>
                <a:cs typeface="Times New Roman" panose="02020603050405020304" pitchFamily="18" charset="0"/>
              </a:rPr>
              <a:t>over-allocations</a:t>
            </a:r>
            <a:r>
              <a:rPr lang="en-US" sz="2400" kern="0" dirty="0">
                <a:solidFill>
                  <a:prstClr val="black"/>
                </a:solidFill>
                <a:latin typeface="Times New Roman" panose="02020603050405020304" pitchFamily="18" charset="0"/>
                <a:cs typeface="Times New Roman" panose="02020603050405020304" pitchFamily="18" charset="0"/>
              </a:rPr>
              <a:t> or </a:t>
            </a:r>
            <a:r>
              <a:rPr lang="en-US" sz="2400" u="sng" kern="0" dirty="0">
                <a:solidFill>
                  <a:prstClr val="black"/>
                </a:solidFill>
                <a:latin typeface="Times New Roman" panose="02020603050405020304" pitchFamily="18" charset="0"/>
                <a:cs typeface="Times New Roman" panose="02020603050405020304" pitchFamily="18" charset="0"/>
              </a:rPr>
              <a:t>conflicts</a:t>
            </a:r>
            <a:r>
              <a:rPr lang="en-US" sz="2400" kern="0" dirty="0">
                <a:solidFill>
                  <a:prstClr val="black"/>
                </a:solidFill>
                <a:latin typeface="Times New Roman" panose="02020603050405020304" pitchFamily="18" charset="0"/>
                <a:cs typeface="Times New Roman" panose="02020603050405020304" pitchFamily="18" charset="0"/>
              </a:rPr>
              <a:t> resulting from scheduling certain tasks </a:t>
            </a:r>
            <a:r>
              <a:rPr lang="en-US" sz="2400" b="1" i="1" u="sng" kern="0" dirty="0">
                <a:solidFill>
                  <a:prstClr val="black"/>
                </a:solidFill>
                <a:latin typeface="Times New Roman" panose="02020603050405020304" pitchFamily="18" charset="0"/>
                <a:cs typeface="Times New Roman" panose="02020603050405020304" pitchFamily="18" charset="0"/>
              </a:rPr>
              <a:t>simultaneously</a:t>
            </a:r>
            <a:r>
              <a:rPr lang="en-US" sz="2400" u="sng" kern="0" dirty="0">
                <a:solidFill>
                  <a:prstClr val="black"/>
                </a:solidFill>
                <a:latin typeface="Times New Roman" panose="02020603050405020304" pitchFamily="18" charset="0"/>
                <a:cs typeface="Times New Roman" panose="02020603050405020304" pitchFamily="18" charset="0"/>
              </a:rPr>
              <a:t>.</a:t>
            </a:r>
            <a:r>
              <a:rPr lang="en-US" sz="2400" kern="0" dirty="0">
                <a:solidFill>
                  <a:prstClr val="black"/>
                </a:solidFill>
                <a:latin typeface="Times New Roman" panose="02020603050405020304" pitchFamily="18" charset="0"/>
                <a:cs typeface="Times New Roman" panose="02020603050405020304" pitchFamily="18" charset="0"/>
              </a:rPr>
              <a:t> Such conflicts are:</a:t>
            </a:r>
          </a:p>
          <a:p>
            <a:pPr marL="714364" lvl="1" indent="-342900" defTabSz="742927" eaLnBrk="0" fontAlgn="base" hangingPunct="0">
              <a:spcBef>
                <a:spcPts val="487"/>
              </a:spcBef>
              <a:spcAft>
                <a:spcPct val="0"/>
              </a:spcAft>
              <a:buFont typeface="Arial" panose="020B0604020202020204" pitchFamily="34" charset="0"/>
              <a:buChar char="•"/>
            </a:pPr>
            <a:r>
              <a:rPr lang="en-US" sz="2400" i="1" kern="0" dirty="0">
                <a:solidFill>
                  <a:prstClr val="black"/>
                </a:solidFill>
                <a:latin typeface="Times New Roman" panose="02020603050405020304" pitchFamily="18" charset="0"/>
                <a:cs typeface="Times New Roman" panose="02020603050405020304" pitchFamily="18" charset="0"/>
              </a:rPr>
              <a:t>more resources such as </a:t>
            </a:r>
            <a:r>
              <a:rPr lang="en-US" sz="2400" b="1" i="1" u="sng" kern="0" dirty="0">
                <a:solidFill>
                  <a:srgbClr val="0000CC"/>
                </a:solidFill>
                <a:latin typeface="Times New Roman" panose="02020603050405020304" pitchFamily="18" charset="0"/>
                <a:cs typeface="Times New Roman" panose="02020603050405020304" pitchFamily="18" charset="0"/>
              </a:rPr>
              <a:t>machines or people</a:t>
            </a:r>
            <a:r>
              <a:rPr lang="en-US" sz="2400" i="1" kern="0" dirty="0">
                <a:solidFill>
                  <a:prstClr val="black"/>
                </a:solidFill>
                <a:latin typeface="Times New Roman" panose="02020603050405020304" pitchFamily="18" charset="0"/>
                <a:cs typeface="Times New Roman" panose="02020603050405020304" pitchFamily="18" charset="0"/>
              </a:rPr>
              <a:t> are needed than are available, </a:t>
            </a:r>
            <a:r>
              <a:rPr lang="en-US" sz="2400" b="1" i="1" kern="0" dirty="0">
                <a:solidFill>
                  <a:srgbClr val="FF0000"/>
                </a:solidFill>
                <a:latin typeface="Times New Roman" panose="02020603050405020304" pitchFamily="18" charset="0"/>
                <a:cs typeface="Times New Roman" panose="02020603050405020304" pitchFamily="18" charset="0"/>
              </a:rPr>
              <a:t>or</a:t>
            </a:r>
            <a:r>
              <a:rPr lang="en-US" sz="2400" i="1" kern="0" dirty="0">
                <a:solidFill>
                  <a:prstClr val="black"/>
                </a:solidFill>
                <a:latin typeface="Times New Roman" panose="02020603050405020304" pitchFamily="18" charset="0"/>
                <a:cs typeface="Times New Roman" panose="02020603050405020304" pitchFamily="18" charset="0"/>
              </a:rPr>
              <a:t> </a:t>
            </a:r>
          </a:p>
          <a:p>
            <a:pPr marL="714364" lvl="1" indent="-342900" defTabSz="742927" eaLnBrk="0" fontAlgn="base" hangingPunct="0">
              <a:spcBef>
                <a:spcPts val="487"/>
              </a:spcBef>
              <a:spcAft>
                <a:spcPct val="0"/>
              </a:spcAft>
              <a:buFont typeface="Arial" panose="020B0604020202020204" pitchFamily="34" charset="0"/>
              <a:buChar char="•"/>
            </a:pPr>
            <a:r>
              <a:rPr lang="en-US" sz="2400" i="1" kern="0" dirty="0">
                <a:solidFill>
                  <a:prstClr val="black"/>
                </a:solidFill>
                <a:latin typeface="Times New Roman" panose="02020603050405020304" pitchFamily="18" charset="0"/>
                <a:cs typeface="Times New Roman" panose="02020603050405020304" pitchFamily="18" charset="0"/>
              </a:rPr>
              <a:t>a specific person is needed in both tasks, the tasks will have to be rescheduled concurrently or even sequentially to manage the constraint. </a:t>
            </a:r>
          </a:p>
          <a:p>
            <a:pPr marL="342900" indent="-342900" defTabSz="742927" eaLnBrk="0" fontAlgn="base" hangingPunct="0">
              <a:spcBef>
                <a:spcPts val="1950"/>
              </a:spcBef>
              <a:spcAft>
                <a:spcPct val="0"/>
              </a:spcAft>
              <a:buFont typeface="Wingdings" panose="05000000000000000000" pitchFamily="2" charset="2"/>
              <a:buChar char="q"/>
            </a:pPr>
            <a:r>
              <a:rPr lang="en-US" sz="2400" i="1" kern="0" dirty="0">
                <a:solidFill>
                  <a:srgbClr val="0D078F"/>
                </a:solidFill>
                <a:latin typeface="Times New Roman" panose="02020603050405020304" pitchFamily="18" charset="0"/>
                <a:cs typeface="Times New Roman" panose="02020603050405020304" pitchFamily="18" charset="0"/>
              </a:rPr>
              <a:t>It is used to balance the workload of primary resources over the course of the </a:t>
            </a:r>
            <a:r>
              <a:rPr lang="en-US" sz="2400" i="1" kern="0" dirty="0" smtClean="0">
                <a:solidFill>
                  <a:srgbClr val="0D078F"/>
                </a:solidFill>
                <a:latin typeface="Times New Roman" panose="02020603050405020304" pitchFamily="18" charset="0"/>
                <a:cs typeface="Times New Roman" panose="02020603050405020304" pitchFamily="18" charset="0"/>
              </a:rPr>
              <a:t>project(s), </a:t>
            </a:r>
            <a:r>
              <a:rPr lang="en-US" sz="2400" i="1" kern="0" dirty="0">
                <a:solidFill>
                  <a:srgbClr val="0D078F"/>
                </a:solidFill>
                <a:latin typeface="Times New Roman" panose="02020603050405020304" pitchFamily="18" charset="0"/>
                <a:cs typeface="Times New Roman" panose="02020603050405020304" pitchFamily="18" charset="0"/>
              </a:rPr>
              <a:t>usually at the expense of one of the </a:t>
            </a:r>
            <a:r>
              <a:rPr lang="en-US" sz="2400" i="1" u="sng" kern="0" dirty="0">
                <a:solidFill>
                  <a:srgbClr val="0000CC"/>
                </a:solidFill>
                <a:latin typeface="Times New Roman" panose="02020603050405020304" pitchFamily="18" charset="0"/>
                <a:cs typeface="Times New Roman" panose="02020603050405020304" pitchFamily="18" charset="0"/>
              </a:rPr>
              <a:t>traditional triple constraints</a:t>
            </a:r>
            <a:r>
              <a:rPr lang="en-US" sz="2400" i="1" kern="0" dirty="0">
                <a:solidFill>
                  <a:srgbClr val="0000CC"/>
                </a:solidFill>
                <a:latin typeface="Times New Roman" panose="02020603050405020304" pitchFamily="18" charset="0"/>
                <a:cs typeface="Times New Roman" panose="02020603050405020304" pitchFamily="18" charset="0"/>
              </a:rPr>
              <a:t> </a:t>
            </a:r>
            <a:r>
              <a:rPr lang="en-US" sz="2400" b="1" i="1" kern="0" dirty="0">
                <a:solidFill>
                  <a:srgbClr val="FF0000"/>
                </a:solidFill>
                <a:latin typeface="Times New Roman" panose="02020603050405020304" pitchFamily="18" charset="0"/>
                <a:cs typeface="Times New Roman" panose="02020603050405020304" pitchFamily="18" charset="0"/>
              </a:rPr>
              <a:t>(time, cost, scope).</a:t>
            </a:r>
          </a:p>
        </p:txBody>
      </p:sp>
    </p:spTree>
    <p:extLst>
      <p:ext uri="{BB962C8B-B14F-4D97-AF65-F5344CB8AC3E}">
        <p14:creationId xmlns:p14="http://schemas.microsoft.com/office/powerpoint/2010/main" val="11508541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4"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40965"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41583" name="TextBox 7"/>
          <p:cNvSpPr txBox="1">
            <a:spLocks noChangeArrowheads="1"/>
          </p:cNvSpPr>
          <p:nvPr/>
        </p:nvSpPr>
        <p:spPr bwMode="auto">
          <a:xfrm>
            <a:off x="528034" y="5430084"/>
            <a:ext cx="8693240" cy="1067408"/>
          </a:xfrm>
          <a:prstGeom prst="rect">
            <a:avLst/>
          </a:prstGeom>
          <a:solidFill>
            <a:srgbClr val="0D078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just"/>
            <a:r>
              <a:rPr lang="en-US" sz="2112" b="1" i="1" dirty="0">
                <a:solidFill>
                  <a:schemeClr val="bg1"/>
                </a:solidFill>
                <a:latin typeface="Times New Roman" panose="02020603050405020304" pitchFamily="18" charset="0"/>
                <a:cs typeface="Times New Roman" panose="02020603050405020304" pitchFamily="18" charset="0"/>
              </a:rPr>
              <a:t>Delay activity “H” </a:t>
            </a:r>
            <a:r>
              <a:rPr lang="en-US" sz="2112" b="1" i="1" u="sng" dirty="0">
                <a:solidFill>
                  <a:schemeClr val="bg1"/>
                </a:solidFill>
                <a:latin typeface="Times New Roman" panose="02020603050405020304" pitchFamily="18" charset="0"/>
                <a:cs typeface="Times New Roman" panose="02020603050405020304" pitchFamily="18" charset="0"/>
              </a:rPr>
              <a:t>4</a:t>
            </a:r>
            <a:r>
              <a:rPr lang="en-US" sz="2112" b="1" i="1" dirty="0">
                <a:solidFill>
                  <a:schemeClr val="bg1"/>
                </a:solidFill>
                <a:latin typeface="Times New Roman" panose="02020603050405020304" pitchFamily="18" charset="0"/>
                <a:cs typeface="Times New Roman" panose="02020603050405020304" pitchFamily="18" charset="0"/>
              </a:rPr>
              <a:t> periods, Delay activity “G” </a:t>
            </a:r>
            <a:r>
              <a:rPr lang="en-US" sz="2112" b="1" i="1" u="sng" dirty="0">
                <a:solidFill>
                  <a:schemeClr val="bg1"/>
                </a:solidFill>
                <a:latin typeface="Times New Roman" panose="02020603050405020304" pitchFamily="18" charset="0"/>
                <a:cs typeface="Times New Roman" panose="02020603050405020304" pitchFamily="18" charset="0"/>
              </a:rPr>
              <a:t>4</a:t>
            </a:r>
            <a:r>
              <a:rPr lang="en-US" sz="2112" b="1" i="1" dirty="0">
                <a:solidFill>
                  <a:schemeClr val="bg1"/>
                </a:solidFill>
                <a:latin typeface="Times New Roman" panose="02020603050405020304" pitchFamily="18" charset="0"/>
                <a:cs typeface="Times New Roman" panose="02020603050405020304" pitchFamily="18" charset="0"/>
              </a:rPr>
              <a:t> periods, Delay activity “F” </a:t>
            </a:r>
            <a:r>
              <a:rPr lang="en-US" sz="2112" b="1" i="1" u="sng" dirty="0">
                <a:solidFill>
                  <a:schemeClr val="bg1"/>
                </a:solidFill>
                <a:latin typeface="Times New Roman" panose="02020603050405020304" pitchFamily="18" charset="0"/>
                <a:cs typeface="Times New Roman" panose="02020603050405020304" pitchFamily="18" charset="0"/>
              </a:rPr>
              <a:t>5</a:t>
            </a:r>
            <a:r>
              <a:rPr lang="en-US" sz="2112" b="1" i="1" dirty="0">
                <a:solidFill>
                  <a:schemeClr val="bg1"/>
                </a:solidFill>
                <a:latin typeface="Times New Roman" panose="02020603050405020304" pitchFamily="18" charset="0"/>
                <a:cs typeface="Times New Roman" panose="02020603050405020304" pitchFamily="18" charset="0"/>
              </a:rPr>
              <a:t> periods, Delay activity “E” </a:t>
            </a:r>
            <a:r>
              <a:rPr lang="en-US" sz="2112" b="1" i="1" u="sng" dirty="0">
                <a:solidFill>
                  <a:schemeClr val="bg1"/>
                </a:solidFill>
                <a:latin typeface="Times New Roman" panose="02020603050405020304" pitchFamily="18" charset="0"/>
                <a:cs typeface="Times New Roman" panose="02020603050405020304" pitchFamily="18" charset="0"/>
              </a:rPr>
              <a:t>2</a:t>
            </a:r>
            <a:r>
              <a:rPr lang="en-US" sz="2112" b="1" i="1" dirty="0">
                <a:solidFill>
                  <a:schemeClr val="bg1"/>
                </a:solidFill>
                <a:latin typeface="Times New Roman" panose="02020603050405020304" pitchFamily="18" charset="0"/>
                <a:cs typeface="Times New Roman" panose="02020603050405020304" pitchFamily="18" charset="0"/>
              </a:rPr>
              <a:t> periods, and Delay activity “D” </a:t>
            </a:r>
            <a:r>
              <a:rPr lang="en-US" sz="2112" b="1" i="1" u="sng" dirty="0">
                <a:solidFill>
                  <a:schemeClr val="bg1"/>
                </a:solidFill>
                <a:latin typeface="Times New Roman" panose="02020603050405020304" pitchFamily="18" charset="0"/>
                <a:cs typeface="Times New Roman" panose="02020603050405020304" pitchFamily="18" charset="0"/>
              </a:rPr>
              <a:t>2</a:t>
            </a:r>
            <a:r>
              <a:rPr lang="en-US" sz="2112" b="1" i="1" dirty="0">
                <a:solidFill>
                  <a:schemeClr val="bg1"/>
                </a:solidFill>
                <a:latin typeface="Times New Roman" panose="02020603050405020304" pitchFamily="18" charset="0"/>
                <a:cs typeface="Times New Roman" panose="02020603050405020304" pitchFamily="18" charset="0"/>
              </a:rPr>
              <a:t> periods </a:t>
            </a:r>
            <a:endParaRPr lang="en-US" sz="2112" b="1" i="1" dirty="0" smtClean="0">
              <a:solidFill>
                <a:schemeClr val="bg1"/>
              </a:solidFill>
              <a:latin typeface="Times New Roman" panose="02020603050405020304" pitchFamily="18" charset="0"/>
              <a:cs typeface="Times New Roman" panose="02020603050405020304" pitchFamily="18" charset="0"/>
            </a:endParaRPr>
          </a:p>
          <a:p>
            <a:pPr algn="just"/>
            <a:r>
              <a:rPr lang="en-US" sz="2112" b="1" i="1" dirty="0" smtClean="0">
                <a:solidFill>
                  <a:schemeClr val="bg1"/>
                </a:solidFill>
                <a:latin typeface="Times New Roman" panose="02020603050405020304" pitchFamily="18" charset="0"/>
                <a:cs typeface="Times New Roman" panose="02020603050405020304" pitchFamily="18" charset="0"/>
                <a:sym typeface="Symbol" pitchFamily="18" charset="2"/>
              </a:rPr>
              <a:t> </a:t>
            </a:r>
            <a:r>
              <a:rPr lang="en-US" sz="2112" b="1" i="1" u="sng" dirty="0">
                <a:solidFill>
                  <a:srgbClr val="00FF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sym typeface="Symbol" pitchFamily="18" charset="2"/>
              </a:rPr>
              <a:t></a:t>
            </a:r>
            <a:r>
              <a:rPr lang="en-US" sz="2112" b="1" i="1" u="sng" dirty="0">
                <a:solidFill>
                  <a:srgbClr val="00FFCC"/>
                </a:solidFill>
                <a:effectLst>
                  <a:outerShdw blurRad="38100" dist="38100" dir="2700000" algn="tl">
                    <a:srgbClr val="000000">
                      <a:alpha val="43137"/>
                    </a:srgbClr>
                  </a:outerShdw>
                </a:effectLst>
                <a:latin typeface="Times New Roman" pitchFamily="18" charset="0"/>
                <a:cs typeface="Times New Roman" pitchFamily="18" charset="0"/>
              </a:rPr>
              <a:t> R</a:t>
            </a:r>
            <a:r>
              <a:rPr lang="en-US" sz="2112" b="1" i="1" u="sng" baseline="30000" dirty="0">
                <a:solidFill>
                  <a:srgbClr val="00FFCC"/>
                </a:solidFill>
                <a:effectLst>
                  <a:outerShdw blurRad="38100" dist="38100" dir="2700000" algn="tl">
                    <a:srgbClr val="000000">
                      <a:alpha val="43137"/>
                    </a:srgbClr>
                  </a:outerShdw>
                </a:effectLst>
                <a:latin typeface="Times New Roman" pitchFamily="18" charset="0"/>
                <a:cs typeface="Times New Roman" pitchFamily="18" charset="0"/>
              </a:rPr>
              <a:t>2 </a:t>
            </a:r>
            <a:r>
              <a:rPr lang="en-US" sz="2112" b="1" i="1" u="sng" dirty="0">
                <a:solidFill>
                  <a:srgbClr val="00FFCC"/>
                </a:solidFill>
                <a:effectLst>
                  <a:outerShdw blurRad="38100" dist="38100" dir="2700000" algn="tl">
                    <a:srgbClr val="000000">
                      <a:alpha val="43137"/>
                    </a:srgbClr>
                  </a:outerShdw>
                </a:effectLst>
                <a:latin typeface="Times New Roman" pitchFamily="18" charset="0"/>
                <a:cs typeface="Times New Roman" pitchFamily="18" charset="0"/>
              </a:rPr>
              <a:t>= 703 </a:t>
            </a:r>
          </a:p>
        </p:txBody>
      </p:sp>
      <p:sp>
        <p:nvSpPr>
          <p:cNvPr id="11" name="Rectangle 2"/>
          <p:cNvSpPr>
            <a:spLocks noChangeArrowheads="1"/>
          </p:cNvSpPr>
          <p:nvPr/>
        </p:nvSpPr>
        <p:spPr bwMode="auto">
          <a:xfrm>
            <a:off x="1628036" y="755438"/>
            <a:ext cx="3039428" cy="519569"/>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3250"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Another Trial</a:t>
            </a:r>
          </a:p>
        </p:txBody>
      </p:sp>
      <p:graphicFrame>
        <p:nvGraphicFramePr>
          <p:cNvPr id="7" name="Table 6"/>
          <p:cNvGraphicFramePr>
            <a:graphicFrameLocks noGrp="1"/>
          </p:cNvGraphicFramePr>
          <p:nvPr>
            <p:extLst>
              <p:ext uri="{D42A27DB-BD31-4B8C-83A1-F6EECF244321}">
                <p14:modId xmlns:p14="http://schemas.microsoft.com/office/powerpoint/2010/main" val="1323997274"/>
              </p:ext>
            </p:extLst>
          </p:nvPr>
        </p:nvGraphicFramePr>
        <p:xfrm>
          <a:off x="539490" y="1572161"/>
          <a:ext cx="8462009" cy="3832165"/>
        </p:xfrm>
        <a:graphic>
          <a:graphicData uri="http://schemas.openxmlformats.org/drawingml/2006/table">
            <a:tbl>
              <a:tblPr/>
              <a:tblGrid>
                <a:gridCol w="1118528"/>
                <a:gridCol w="386499"/>
                <a:gridCol w="386499"/>
                <a:gridCol w="386499"/>
                <a:gridCol w="386499"/>
                <a:gridCol w="386499"/>
                <a:gridCol w="386499"/>
                <a:gridCol w="386499"/>
                <a:gridCol w="386499"/>
                <a:gridCol w="386499"/>
                <a:gridCol w="386499"/>
                <a:gridCol w="386499"/>
                <a:gridCol w="386499"/>
                <a:gridCol w="386499"/>
                <a:gridCol w="386499"/>
                <a:gridCol w="386499"/>
                <a:gridCol w="386499"/>
                <a:gridCol w="386499"/>
                <a:gridCol w="386499"/>
                <a:gridCol w="386499"/>
              </a:tblGrid>
              <a:tr h="432121">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smtClean="0">
                          <a:solidFill>
                            <a:srgbClr val="FFFFFF"/>
                          </a:solidFill>
                          <a:latin typeface="Times New Roman" panose="02020603050405020304" pitchFamily="18" charset="0"/>
                          <a:ea typeface="Times New Roman"/>
                          <a:cs typeface="Times New Roman" panose="02020603050405020304" pitchFamily="18" charset="0"/>
                        </a:rPr>
                        <a:t>Time</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28575" cap="flat" cmpd="sng" algn="ctr">
                      <a:noFill/>
                      <a:prstDash val="solid"/>
                      <a:round/>
                      <a:headEnd type="none" w="med" len="med"/>
                      <a:tailEnd type="none" w="med" len="me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2</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3</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4</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5</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6</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7</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8</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9</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10</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11</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12</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13</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14</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15</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a:solidFill>
                            <a:srgbClr val="FFFFFF"/>
                          </a:solidFill>
                          <a:latin typeface="Times New Roman" panose="02020603050405020304" pitchFamily="18" charset="0"/>
                          <a:ea typeface="Times New Roman"/>
                          <a:cs typeface="Times New Roman" panose="02020603050405020304" pitchFamily="18" charset="0"/>
                        </a:rPr>
                        <a:t>16</a:t>
                      </a:r>
                      <a:endParaRPr lang="en-US" sz="160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a:solidFill>
                            <a:srgbClr val="FFFFFF"/>
                          </a:solidFill>
                          <a:latin typeface="Times New Roman" panose="02020603050405020304" pitchFamily="18" charset="0"/>
                          <a:ea typeface="Times New Roman"/>
                          <a:cs typeface="Times New Roman" panose="02020603050405020304" pitchFamily="18" charset="0"/>
                        </a:rPr>
                        <a:t>17</a:t>
                      </a:r>
                      <a:endParaRPr lang="en-US" sz="160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FFFFFF"/>
                          </a:solidFill>
                          <a:latin typeface="Times New Roman" panose="02020603050405020304" pitchFamily="18" charset="0"/>
                          <a:ea typeface="Times New Roman"/>
                          <a:cs typeface="Times New Roman" panose="02020603050405020304" pitchFamily="18" charset="0"/>
                        </a:rPr>
                        <a:t>18</a:t>
                      </a: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p>
                      <a:pPr algn="ctr">
                        <a:lnSpc>
                          <a:spcPct val="115000"/>
                        </a:lnSpc>
                        <a:spcAft>
                          <a:spcPts val="0"/>
                        </a:spcAft>
                      </a:pPr>
                      <a:endParaRPr lang="en-US" sz="16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r>
              <a:tr h="163179">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05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r>
                        <a:rPr kumimoji="0" lang="en-US" sz="1200" b="1" kern="1200" dirty="0" smtClean="0">
                          <a:solidFill>
                            <a:srgbClr val="000000"/>
                          </a:solidFill>
                          <a:latin typeface="Times New Roman" panose="02020603050405020304" pitchFamily="18" charset="0"/>
                          <a:ea typeface="Times New Roman"/>
                          <a:cs typeface="Times New Roman" panose="02020603050405020304" pitchFamily="18" charset="0"/>
                        </a:rPr>
                        <a:t>A</a:t>
                      </a: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kumimoji="0" lang="en-US" sz="1200" b="1" kern="1200" dirty="0" smtClean="0">
                          <a:solidFill>
                            <a:srgbClr val="000000"/>
                          </a:solidFill>
                          <a:latin typeface="Times New Roman" panose="02020603050405020304" pitchFamily="18" charset="0"/>
                          <a:ea typeface="Times New Roman"/>
                          <a:cs typeface="Times New Roman" panose="02020603050405020304" pitchFamily="18" charset="0"/>
                        </a:rPr>
                        <a:t>C</a:t>
                      </a: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rtl="0" eaLnBrk="1" latinLnBrk="0" hangingPunct="1">
                        <a:lnSpc>
                          <a:spcPct val="115000"/>
                        </a:lnSpc>
                        <a:spcAft>
                          <a:spcPts val="0"/>
                        </a:spcAft>
                      </a:pPr>
                      <a:r>
                        <a:rPr kumimoji="0" lang="en-US" sz="1200" b="1" kern="1200" dirty="0" smtClean="0">
                          <a:solidFill>
                            <a:srgbClr val="000000"/>
                          </a:solidFill>
                          <a:latin typeface="Times New Roman" panose="02020603050405020304" pitchFamily="18" charset="0"/>
                          <a:ea typeface="Times New Roman"/>
                          <a:cs typeface="Times New Roman" panose="02020603050405020304" pitchFamily="18" charset="0"/>
                        </a:rPr>
                        <a:t>I</a:t>
                      </a: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rtl="0" eaLnBrk="1" latinLnBrk="0" hangingPunct="1">
                        <a:lnSpc>
                          <a:spcPct val="115000"/>
                        </a:lnSpc>
                        <a:spcAft>
                          <a:spcPts val="0"/>
                        </a:spcAft>
                      </a:pPr>
                      <a:r>
                        <a:rPr kumimoji="0" lang="en-US" sz="1200" b="1" kern="1200" dirty="0" smtClean="0">
                          <a:solidFill>
                            <a:srgbClr val="000000"/>
                          </a:solidFill>
                          <a:latin typeface="Times New Roman" panose="02020603050405020304" pitchFamily="18" charset="0"/>
                          <a:ea typeface="Times New Roman"/>
                          <a:cs typeface="Times New Roman" panose="02020603050405020304" pitchFamily="18" charset="0"/>
                        </a:rPr>
                        <a:t>J</a:t>
                      </a: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r>
                        <a:rPr kumimoji="0" lang="en-US" sz="1200" b="1" kern="1200" dirty="0" smtClean="0">
                          <a:solidFill>
                            <a:srgbClr val="000000"/>
                          </a:solidFill>
                          <a:latin typeface="Times New Roman" panose="02020603050405020304" pitchFamily="18" charset="0"/>
                          <a:ea typeface="Times New Roman"/>
                          <a:cs typeface="Times New Roman" panose="02020603050405020304" pitchFamily="18" charset="0"/>
                        </a:rPr>
                        <a:t>K</a:t>
                      </a: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 </a:t>
                      </a: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 </a:t>
                      </a: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r>
                        <a:rPr lang="en-US" sz="1200" b="1" dirty="0">
                          <a:solidFill>
                            <a:srgbClr val="000000"/>
                          </a:solidFill>
                          <a:latin typeface="Times New Roman" panose="02020603050405020304" pitchFamily="18" charset="0"/>
                          <a:ea typeface="Times New Roman"/>
                          <a:cs typeface="Times New Roman" panose="02020603050405020304" pitchFamily="18" charset="0"/>
                        </a:rPr>
                        <a:t> </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 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3 </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3 </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 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 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3 </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a:solidFill>
                            <a:srgbClr val="000000"/>
                          </a:solidFill>
                          <a:latin typeface="Times New Roman" panose="02020603050405020304" pitchFamily="18" charset="0"/>
                          <a:ea typeface="Times New Roman"/>
                          <a:cs typeface="Times New Roman" panose="02020603050405020304" pitchFamily="18" charset="0"/>
                        </a:rPr>
                        <a:t> </a:t>
                      </a: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3</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4</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4</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5</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5</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b="1" dirty="0" smtClean="0">
                          <a:solidFill>
                            <a:srgbClr val="000000"/>
                          </a:solidFill>
                          <a:latin typeface="Times New Roman" panose="02020603050405020304" pitchFamily="18" charset="0"/>
                          <a:ea typeface="Times New Roman"/>
                          <a:cs typeface="Times New Roman" panose="02020603050405020304" pitchFamily="18" charset="0"/>
                        </a:rPr>
                        <a:t>5</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28575"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28575"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indent="0" algn="r" defTabSz="914400" rtl="0" eaLnBrk="1" fontAlgn="auto" latinLnBrk="0" hangingPunct="1">
                        <a:lnSpc>
                          <a:spcPct val="115000"/>
                        </a:lnSpc>
                        <a:spcBef>
                          <a:spcPts val="0"/>
                        </a:spcBef>
                        <a:spcAft>
                          <a:spcPts val="0"/>
                        </a:spcAft>
                        <a:buClrTx/>
                        <a:buSzTx/>
                        <a:buFontTx/>
                        <a:buNone/>
                        <a:tabLst/>
                        <a:defRPr/>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D</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indent="0" algn="ctr" defTabSz="914400" rtl="0" eaLnBrk="1" fontAlgn="auto" latinLnBrk="0" hangingPunct="1">
                        <a:lnSpc>
                          <a:spcPct val="115000"/>
                        </a:lnSpc>
                        <a:spcBef>
                          <a:spcPts val="0"/>
                        </a:spcBef>
                        <a:spcAft>
                          <a:spcPts val="0"/>
                        </a:spcAft>
                        <a:buClrTx/>
                        <a:buSzTx/>
                        <a:buFontTx/>
                        <a:buNone/>
                        <a:tabLst/>
                        <a:defRPr/>
                      </a:pPr>
                      <a:endPar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indent="0" algn="ctr" defTabSz="914400" rtl="0" eaLnBrk="1" fontAlgn="auto" latinLnBrk="0" hangingPunct="1">
                        <a:lnSpc>
                          <a:spcPct val="115000"/>
                        </a:lnSpc>
                        <a:spcBef>
                          <a:spcPts val="0"/>
                        </a:spcBef>
                        <a:spcAft>
                          <a:spcPts val="0"/>
                        </a:spcAft>
                        <a:buClrTx/>
                        <a:buSzTx/>
                        <a:buFontTx/>
                        <a:buNone/>
                        <a:tabLst/>
                        <a:defRPr/>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E</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8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dirty="0" smtClean="0">
                          <a:latin typeface="Times New Roman" panose="02020603050405020304" pitchFamily="18" charset="0"/>
                          <a:ea typeface="Calibri"/>
                          <a:cs typeface="Times New Roman" panose="02020603050405020304" pitchFamily="18" charset="0"/>
                        </a:rPr>
                        <a:t>4</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dirty="0" smtClean="0">
                          <a:latin typeface="Times New Roman" panose="02020603050405020304" pitchFamily="18" charset="0"/>
                          <a:ea typeface="Calibri"/>
                          <a:cs typeface="Times New Roman" panose="02020603050405020304" pitchFamily="18" charset="0"/>
                        </a:rPr>
                        <a:t>4</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dirty="0" smtClean="0">
                          <a:latin typeface="Times New Roman" panose="02020603050405020304" pitchFamily="18" charset="0"/>
                          <a:ea typeface="Calibri"/>
                          <a:cs typeface="Times New Roman" panose="02020603050405020304" pitchFamily="18" charset="0"/>
                        </a:rPr>
                        <a:t>2</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dirty="0" smtClean="0">
                          <a:latin typeface="Times New Roman" panose="02020603050405020304" pitchFamily="18" charset="0"/>
                          <a:ea typeface="Calibri"/>
                          <a:cs typeface="Times New Roman" panose="02020603050405020304" pitchFamily="18" charset="0"/>
                        </a:rPr>
                        <a:t>2</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200" dirty="0" smtClean="0">
                          <a:latin typeface="Times New Roman" panose="02020603050405020304" pitchFamily="18" charset="0"/>
                          <a:ea typeface="Calibri"/>
                          <a:cs typeface="Times New Roman" panose="02020603050405020304" pitchFamily="18" charset="0"/>
                        </a:rPr>
                        <a:t>2</a:t>
                      </a: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2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indent="0" algn="ctr" defTabSz="914400" rtl="0" eaLnBrk="1" fontAlgn="auto" latinLnBrk="0" hangingPunct="1">
                        <a:lnSpc>
                          <a:spcPct val="115000"/>
                        </a:lnSpc>
                        <a:spcBef>
                          <a:spcPts val="0"/>
                        </a:spcBef>
                        <a:spcAft>
                          <a:spcPts val="0"/>
                        </a:spcAft>
                        <a:buClrTx/>
                        <a:buSzTx/>
                        <a:buFontTx/>
                        <a:buNone/>
                        <a:tabLst/>
                        <a:defRPr/>
                      </a:pPr>
                      <a:endPar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indent="0" algn="ctr" defTabSz="914400" rtl="0" eaLnBrk="1" fontAlgn="auto" latinLnBrk="0" hangingPunct="1">
                        <a:lnSpc>
                          <a:spcPct val="115000"/>
                        </a:lnSpc>
                        <a:spcBef>
                          <a:spcPts val="0"/>
                        </a:spcBef>
                        <a:spcAft>
                          <a:spcPts val="0"/>
                        </a:spcAft>
                        <a:buClrTx/>
                        <a:buSzTx/>
                        <a:buFontTx/>
                        <a:buNone/>
                        <a:tabLst/>
                        <a:defRPr/>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F</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a:solidFill>
                            <a:srgbClr val="000000"/>
                          </a:solidFill>
                          <a:latin typeface="Times New Roman" panose="02020603050405020304" pitchFamily="18" charset="0"/>
                          <a:ea typeface="Times New Roman"/>
                          <a:cs typeface="Times New Roman" panose="02020603050405020304" pitchFamily="18" charset="0"/>
                        </a:rPr>
                        <a:t> </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a:solidFill>
                            <a:srgbClr val="000000"/>
                          </a:solidFill>
                          <a:latin typeface="Times New Roman" panose="02020603050405020304" pitchFamily="18" charset="0"/>
                          <a:ea typeface="Times New Roman"/>
                          <a:cs typeface="Times New Roman" panose="02020603050405020304" pitchFamily="18" charset="0"/>
                        </a:rPr>
                        <a:t> </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a:solidFill>
                            <a:srgbClr val="000000"/>
                          </a:solidFill>
                          <a:latin typeface="Times New Roman" panose="02020603050405020304" pitchFamily="18" charset="0"/>
                          <a:ea typeface="Times New Roman"/>
                          <a:cs typeface="Times New Roman" panose="02020603050405020304" pitchFamily="18" charset="0"/>
                        </a:rPr>
                        <a:t> </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a:solidFill>
                            <a:srgbClr val="000000"/>
                          </a:solidFill>
                          <a:latin typeface="Times New Roman" panose="02020603050405020304" pitchFamily="18" charset="0"/>
                          <a:ea typeface="Times New Roman"/>
                          <a:cs typeface="Times New Roman" panose="02020603050405020304" pitchFamily="18" charset="0"/>
                        </a:rPr>
                        <a:t> </a:t>
                      </a: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1</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1</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1</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B</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indent="0" algn="r" defTabSz="914400" rtl="0" eaLnBrk="1" fontAlgn="auto" latinLnBrk="0" hangingPunct="1">
                        <a:lnSpc>
                          <a:spcPct val="115000"/>
                        </a:lnSpc>
                        <a:spcBef>
                          <a:spcPts val="0"/>
                        </a:spcBef>
                        <a:spcAft>
                          <a:spcPts val="0"/>
                        </a:spcAft>
                        <a:buClrTx/>
                        <a:buSzTx/>
                        <a:buFontTx/>
                        <a:buNone/>
                        <a:tabLst/>
                        <a:defRPr/>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G</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indent="0" algn="ctr" defTabSz="914400" rtl="0" eaLnBrk="1" fontAlgn="auto" latinLnBrk="0" hangingPunct="1">
                        <a:lnSpc>
                          <a:spcPct val="115000"/>
                        </a:lnSpc>
                        <a:spcBef>
                          <a:spcPts val="0"/>
                        </a:spcBef>
                        <a:spcAft>
                          <a:spcPts val="0"/>
                        </a:spcAft>
                        <a:buClrTx/>
                        <a:buSzTx/>
                        <a:buFontTx/>
                        <a:buNone/>
                        <a:tabLst/>
                        <a:defRPr/>
                      </a:pPr>
                      <a:endPar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marR="0" indent="0" algn="ctr" defTabSz="914400" rtl="0" eaLnBrk="1" fontAlgn="auto" latinLnBrk="0" hangingPunct="1">
                        <a:lnSpc>
                          <a:spcPct val="115000"/>
                        </a:lnSpc>
                        <a:spcBef>
                          <a:spcPts val="0"/>
                        </a:spcBef>
                        <a:spcAft>
                          <a:spcPts val="0"/>
                        </a:spcAft>
                        <a:buClrTx/>
                        <a:buSzTx/>
                        <a:buFontTx/>
                        <a:buNone/>
                        <a:tabLst/>
                        <a:defRPr/>
                      </a:pPr>
                      <a:endPar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H</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3</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3</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3</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3</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200" b="0" kern="1200" dirty="0" smtClean="0">
                          <a:solidFill>
                            <a:srgbClr val="000000"/>
                          </a:solidFill>
                          <a:latin typeface="Times New Roman" panose="02020603050405020304" pitchFamily="18" charset="0"/>
                          <a:ea typeface="Times New Roman"/>
                          <a:cs typeface="Times New Roman" panose="02020603050405020304" pitchFamily="18" charset="0"/>
                        </a:rPr>
                        <a:t>2</a:t>
                      </a: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00"/>
                    </a:solidFill>
                  </a:tcPr>
                </a:tc>
                <a:tc>
                  <a:txBody>
                    <a:bodyPr/>
                    <a:lstStyle/>
                    <a:p>
                      <a:pPr marL="0" algn="ctr" rtl="0" eaLnBrk="1" latinLnBrk="0" hangingPunct="1">
                        <a:lnSpc>
                          <a:spcPct val="115000"/>
                        </a:lnSpc>
                        <a:spcAft>
                          <a:spcPts val="0"/>
                        </a:spcAft>
                      </a:pPr>
                      <a:endParaRPr kumimoji="0" lang="en-US" sz="12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63179">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21757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a:solidFill>
                            <a:srgbClr val="0000CC"/>
                          </a:solidFill>
                          <a:latin typeface="Times New Roman" panose="02020603050405020304" pitchFamily="18" charset="0"/>
                          <a:ea typeface="Times New Roman"/>
                          <a:cs typeface="Times New Roman" panose="02020603050405020304" pitchFamily="18" charset="0"/>
                        </a:rPr>
                        <a:t>R</a:t>
                      </a:r>
                      <a:endParaRPr lang="en-US" sz="16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a:solidFill>
                            <a:srgbClr val="0000CC"/>
                          </a:solidFill>
                          <a:latin typeface="Times New Roman" panose="02020603050405020304" pitchFamily="18" charset="0"/>
                          <a:ea typeface="Times New Roman"/>
                          <a:cs typeface="Times New Roman" panose="02020603050405020304" pitchFamily="18" charset="0"/>
                        </a:rPr>
                        <a:t>5</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a:solidFill>
                            <a:srgbClr val="0000CC"/>
                          </a:solidFill>
                          <a:latin typeface="Times New Roman" panose="02020603050405020304" pitchFamily="18" charset="0"/>
                          <a:ea typeface="Times New Roman"/>
                          <a:cs typeface="Times New Roman" panose="02020603050405020304" pitchFamily="18" charset="0"/>
                        </a:rPr>
                        <a:t>5</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a:solidFill>
                            <a:srgbClr val="0000CC"/>
                          </a:solidFill>
                          <a:latin typeface="Times New Roman" panose="02020603050405020304" pitchFamily="18" charset="0"/>
                          <a:ea typeface="Times New Roman"/>
                          <a:cs typeface="Times New Roman" panose="02020603050405020304" pitchFamily="18" charset="0"/>
                        </a:rPr>
                        <a:t>5</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a:solidFill>
                            <a:srgbClr val="0000CC"/>
                          </a:solidFill>
                          <a:latin typeface="Times New Roman" panose="02020603050405020304" pitchFamily="18" charset="0"/>
                          <a:ea typeface="Times New Roman"/>
                          <a:cs typeface="Times New Roman" panose="02020603050405020304" pitchFamily="18" charset="0"/>
                        </a:rPr>
                        <a:t>5</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a:solidFill>
                            <a:srgbClr val="0000CC"/>
                          </a:solidFill>
                          <a:latin typeface="Times New Roman" panose="02020603050405020304" pitchFamily="18" charset="0"/>
                          <a:ea typeface="Times New Roman"/>
                          <a:cs typeface="Times New Roman" panose="02020603050405020304" pitchFamily="18" charset="0"/>
                        </a:rPr>
                        <a:t>5</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a:solidFill>
                            <a:srgbClr val="0000CC"/>
                          </a:solidFill>
                          <a:latin typeface="Times New Roman" panose="02020603050405020304" pitchFamily="18" charset="0"/>
                          <a:ea typeface="Times New Roman"/>
                          <a:cs typeface="Times New Roman" panose="02020603050405020304" pitchFamily="18" charset="0"/>
                        </a:rPr>
                        <a:t>7</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a:solidFill>
                            <a:srgbClr val="0000CC"/>
                          </a:solidFill>
                          <a:latin typeface="Times New Roman" panose="02020603050405020304" pitchFamily="18" charset="0"/>
                          <a:ea typeface="Times New Roman"/>
                          <a:cs typeface="Times New Roman" panose="02020603050405020304" pitchFamily="18" charset="0"/>
                        </a:rPr>
                        <a:t>7</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a:solidFill>
                            <a:srgbClr val="0000CC"/>
                          </a:solidFill>
                          <a:latin typeface="Times New Roman" panose="02020603050405020304" pitchFamily="18" charset="0"/>
                          <a:ea typeface="Times New Roman"/>
                          <a:cs typeface="Times New Roman" panose="02020603050405020304" pitchFamily="18" charset="0"/>
                        </a:rPr>
                        <a:t>5</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a:solidFill>
                            <a:srgbClr val="0000CC"/>
                          </a:solidFill>
                          <a:latin typeface="Times New Roman" panose="02020603050405020304" pitchFamily="18" charset="0"/>
                          <a:ea typeface="Times New Roman"/>
                          <a:cs typeface="Times New Roman" panose="02020603050405020304" pitchFamily="18" charset="0"/>
                        </a:rPr>
                        <a:t>5</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a:solidFill>
                            <a:srgbClr val="0000CC"/>
                          </a:solidFill>
                          <a:latin typeface="Times New Roman" panose="02020603050405020304" pitchFamily="18" charset="0"/>
                          <a:ea typeface="Times New Roman"/>
                          <a:cs typeface="Times New Roman" panose="02020603050405020304" pitchFamily="18" charset="0"/>
                        </a:rPr>
                        <a:t>8</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a:solidFill>
                            <a:srgbClr val="0000CC"/>
                          </a:solidFill>
                          <a:latin typeface="Times New Roman" panose="02020603050405020304" pitchFamily="18" charset="0"/>
                          <a:ea typeface="Times New Roman"/>
                          <a:cs typeface="Times New Roman" panose="02020603050405020304" pitchFamily="18" charset="0"/>
                        </a:rPr>
                        <a:t>7</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a:solidFill>
                            <a:srgbClr val="0000CC"/>
                          </a:solidFill>
                          <a:latin typeface="Times New Roman" panose="02020603050405020304" pitchFamily="18" charset="0"/>
                          <a:ea typeface="Times New Roman"/>
                          <a:cs typeface="Times New Roman" panose="02020603050405020304" pitchFamily="18" charset="0"/>
                        </a:rPr>
                        <a:t>7</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a:solidFill>
                            <a:srgbClr val="0000CC"/>
                          </a:solidFill>
                          <a:latin typeface="Times New Roman" panose="02020603050405020304" pitchFamily="18" charset="0"/>
                          <a:ea typeface="Times New Roman"/>
                          <a:cs typeface="Times New Roman" panose="02020603050405020304" pitchFamily="18" charset="0"/>
                        </a:rPr>
                        <a:t>7</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a:solidFill>
                            <a:srgbClr val="0000CC"/>
                          </a:solidFill>
                          <a:latin typeface="Times New Roman" panose="02020603050405020304" pitchFamily="18" charset="0"/>
                          <a:ea typeface="Times New Roman"/>
                          <a:cs typeface="Times New Roman" panose="02020603050405020304" pitchFamily="18" charset="0"/>
                        </a:rPr>
                        <a:t>6</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a:solidFill>
                            <a:srgbClr val="0000CC"/>
                          </a:solidFill>
                          <a:latin typeface="Times New Roman" panose="02020603050405020304" pitchFamily="18" charset="0"/>
                          <a:ea typeface="Times New Roman"/>
                          <a:cs typeface="Times New Roman" panose="02020603050405020304" pitchFamily="18" charset="0"/>
                        </a:rPr>
                        <a:t>6</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a:solidFill>
                            <a:srgbClr val="0000CC"/>
                          </a:solidFill>
                          <a:latin typeface="Times New Roman" panose="02020603050405020304" pitchFamily="18" charset="0"/>
                          <a:ea typeface="Times New Roman"/>
                          <a:cs typeface="Times New Roman" panose="02020603050405020304" pitchFamily="18" charset="0"/>
                        </a:rPr>
                        <a:t>7</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a:solidFill>
                            <a:srgbClr val="0000CC"/>
                          </a:solidFill>
                          <a:latin typeface="Times New Roman" panose="02020603050405020304" pitchFamily="18" charset="0"/>
                          <a:ea typeface="Times New Roman"/>
                          <a:cs typeface="Times New Roman" panose="02020603050405020304" pitchFamily="18" charset="0"/>
                        </a:rPr>
                        <a:t>7</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a:solidFill>
                            <a:srgbClr val="0000CC"/>
                          </a:solidFill>
                          <a:latin typeface="Times New Roman" panose="02020603050405020304" pitchFamily="18" charset="0"/>
                          <a:ea typeface="Times New Roman"/>
                          <a:cs typeface="Times New Roman" panose="02020603050405020304" pitchFamily="18" charset="0"/>
                        </a:rPr>
                        <a:t>7</a:t>
                      </a:r>
                    </a:p>
                  </a:txBody>
                  <a:tcPr marL="14962" marR="299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217572">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600" b="1" dirty="0" smtClean="0">
                          <a:solidFill>
                            <a:srgbClr val="0000CC"/>
                          </a:solidFill>
                          <a:latin typeface="Times New Roman" panose="02020603050405020304" pitchFamily="18" charset="0"/>
                          <a:ea typeface="Times New Roman"/>
                          <a:cs typeface="Times New Roman" panose="02020603050405020304" pitchFamily="18" charset="0"/>
                          <a:sym typeface="Symbol" panose="05050102010706020507" pitchFamily="18" charset="2"/>
                        </a:rPr>
                        <a:t> </a:t>
                      </a:r>
                      <a:r>
                        <a:rPr lang="en-US" sz="1600" b="1" dirty="0" smtClean="0">
                          <a:solidFill>
                            <a:srgbClr val="0000CC"/>
                          </a:solidFill>
                          <a:latin typeface="Times New Roman" panose="02020603050405020304" pitchFamily="18" charset="0"/>
                          <a:ea typeface="Times New Roman"/>
                          <a:cs typeface="Times New Roman" panose="02020603050405020304" pitchFamily="18" charset="0"/>
                        </a:rPr>
                        <a:t>R</a:t>
                      </a:r>
                      <a:r>
                        <a:rPr lang="en-US" sz="1600" b="1" baseline="30000" dirty="0" smtClean="0">
                          <a:solidFill>
                            <a:srgbClr val="0000CC"/>
                          </a:solidFill>
                          <a:latin typeface="Times New Roman" panose="02020603050405020304" pitchFamily="18" charset="0"/>
                          <a:ea typeface="Times New Roman"/>
                          <a:cs typeface="Times New Roman" panose="02020603050405020304" pitchFamily="18" charset="0"/>
                        </a:rPr>
                        <a:t>2</a:t>
                      </a:r>
                      <a:endParaRPr lang="en-US" sz="16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a:solidFill>
                            <a:srgbClr val="0000CC"/>
                          </a:solidFill>
                          <a:latin typeface="Times New Roman" panose="02020603050405020304" pitchFamily="18" charset="0"/>
                          <a:ea typeface="Times New Roman"/>
                          <a:cs typeface="Times New Roman" panose="02020603050405020304" pitchFamily="18" charset="0"/>
                        </a:rPr>
                        <a:t>25</a:t>
                      </a: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a:solidFill>
                            <a:srgbClr val="0000CC"/>
                          </a:solidFill>
                          <a:latin typeface="Times New Roman" panose="02020603050405020304" pitchFamily="18" charset="0"/>
                          <a:ea typeface="Times New Roman"/>
                          <a:cs typeface="Times New Roman" panose="02020603050405020304" pitchFamily="18" charset="0"/>
                        </a:rPr>
                        <a:t>50</a:t>
                      </a: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a:solidFill>
                            <a:srgbClr val="0000CC"/>
                          </a:solidFill>
                          <a:latin typeface="Times New Roman" panose="02020603050405020304" pitchFamily="18" charset="0"/>
                          <a:ea typeface="Times New Roman"/>
                          <a:cs typeface="Times New Roman" panose="02020603050405020304" pitchFamily="18" charset="0"/>
                        </a:rPr>
                        <a:t>75</a:t>
                      </a: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a:solidFill>
                            <a:srgbClr val="0000CC"/>
                          </a:solidFill>
                          <a:latin typeface="Times New Roman" panose="02020603050405020304" pitchFamily="18" charset="0"/>
                          <a:ea typeface="Times New Roman"/>
                          <a:cs typeface="Times New Roman" panose="02020603050405020304" pitchFamily="18" charset="0"/>
                        </a:rPr>
                        <a:t>100</a:t>
                      </a: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a:solidFill>
                            <a:srgbClr val="0000CC"/>
                          </a:solidFill>
                          <a:latin typeface="Times New Roman" panose="02020603050405020304" pitchFamily="18" charset="0"/>
                          <a:ea typeface="Times New Roman"/>
                          <a:cs typeface="Times New Roman" panose="02020603050405020304" pitchFamily="18" charset="0"/>
                        </a:rPr>
                        <a:t>125</a:t>
                      </a: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a:solidFill>
                            <a:srgbClr val="0000CC"/>
                          </a:solidFill>
                          <a:latin typeface="Times New Roman" panose="02020603050405020304" pitchFamily="18" charset="0"/>
                          <a:ea typeface="Times New Roman"/>
                          <a:cs typeface="Times New Roman" panose="02020603050405020304" pitchFamily="18" charset="0"/>
                        </a:rPr>
                        <a:t>174</a:t>
                      </a: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a:solidFill>
                            <a:srgbClr val="0000CC"/>
                          </a:solidFill>
                          <a:latin typeface="Times New Roman" panose="02020603050405020304" pitchFamily="18" charset="0"/>
                          <a:ea typeface="Times New Roman"/>
                          <a:cs typeface="Times New Roman" panose="02020603050405020304" pitchFamily="18" charset="0"/>
                        </a:rPr>
                        <a:t>223</a:t>
                      </a: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a:solidFill>
                            <a:srgbClr val="0000CC"/>
                          </a:solidFill>
                          <a:latin typeface="Times New Roman" panose="02020603050405020304" pitchFamily="18" charset="0"/>
                          <a:ea typeface="Times New Roman"/>
                          <a:cs typeface="Times New Roman" panose="02020603050405020304" pitchFamily="18" charset="0"/>
                        </a:rPr>
                        <a:t>248</a:t>
                      </a: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a:solidFill>
                            <a:srgbClr val="0000CC"/>
                          </a:solidFill>
                          <a:latin typeface="Times New Roman" panose="02020603050405020304" pitchFamily="18" charset="0"/>
                          <a:ea typeface="Times New Roman"/>
                          <a:cs typeface="Times New Roman" panose="02020603050405020304" pitchFamily="18" charset="0"/>
                        </a:rPr>
                        <a:t>273</a:t>
                      </a: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a:solidFill>
                            <a:srgbClr val="0000CC"/>
                          </a:solidFill>
                          <a:latin typeface="Times New Roman" panose="02020603050405020304" pitchFamily="18" charset="0"/>
                          <a:ea typeface="Times New Roman"/>
                          <a:cs typeface="Times New Roman" panose="02020603050405020304" pitchFamily="18" charset="0"/>
                        </a:rPr>
                        <a:t>337</a:t>
                      </a: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a:solidFill>
                            <a:srgbClr val="0000CC"/>
                          </a:solidFill>
                          <a:latin typeface="Times New Roman" panose="02020603050405020304" pitchFamily="18" charset="0"/>
                          <a:ea typeface="Times New Roman"/>
                          <a:cs typeface="Times New Roman" panose="02020603050405020304" pitchFamily="18" charset="0"/>
                        </a:rPr>
                        <a:t>386</a:t>
                      </a: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a:solidFill>
                            <a:srgbClr val="0000CC"/>
                          </a:solidFill>
                          <a:latin typeface="Times New Roman" panose="02020603050405020304" pitchFamily="18" charset="0"/>
                          <a:ea typeface="Times New Roman"/>
                          <a:cs typeface="Times New Roman" panose="02020603050405020304" pitchFamily="18" charset="0"/>
                        </a:rPr>
                        <a:t>435</a:t>
                      </a: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a:solidFill>
                            <a:srgbClr val="0000CC"/>
                          </a:solidFill>
                          <a:latin typeface="Times New Roman" panose="02020603050405020304" pitchFamily="18" charset="0"/>
                          <a:ea typeface="Times New Roman"/>
                          <a:cs typeface="Times New Roman" panose="02020603050405020304" pitchFamily="18" charset="0"/>
                        </a:rPr>
                        <a:t>484</a:t>
                      </a: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a:solidFill>
                            <a:srgbClr val="0000CC"/>
                          </a:solidFill>
                          <a:latin typeface="Times New Roman" panose="02020603050405020304" pitchFamily="18" charset="0"/>
                          <a:ea typeface="Times New Roman"/>
                          <a:cs typeface="Times New Roman" panose="02020603050405020304" pitchFamily="18" charset="0"/>
                        </a:rPr>
                        <a:t>520</a:t>
                      </a: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a:solidFill>
                            <a:srgbClr val="0000CC"/>
                          </a:solidFill>
                          <a:latin typeface="Times New Roman" panose="02020603050405020304" pitchFamily="18" charset="0"/>
                          <a:ea typeface="Times New Roman"/>
                          <a:cs typeface="Times New Roman" panose="02020603050405020304" pitchFamily="18" charset="0"/>
                        </a:rPr>
                        <a:t>556</a:t>
                      </a: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a:solidFill>
                            <a:srgbClr val="0000CC"/>
                          </a:solidFill>
                          <a:latin typeface="Times New Roman" panose="02020603050405020304" pitchFamily="18" charset="0"/>
                          <a:ea typeface="Times New Roman"/>
                          <a:cs typeface="Times New Roman" panose="02020603050405020304" pitchFamily="18" charset="0"/>
                        </a:rPr>
                        <a:t>605</a:t>
                      </a: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a:solidFill>
                            <a:srgbClr val="0000CC"/>
                          </a:solidFill>
                          <a:latin typeface="Times New Roman" panose="02020603050405020304" pitchFamily="18" charset="0"/>
                          <a:ea typeface="Times New Roman"/>
                          <a:cs typeface="Times New Roman" panose="02020603050405020304" pitchFamily="18" charset="0"/>
                        </a:rPr>
                        <a:t>654</a:t>
                      </a: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kumimoji="0" lang="en-US" sz="1600" b="1" kern="1200" dirty="0">
                          <a:solidFill>
                            <a:srgbClr val="0000CC"/>
                          </a:solidFill>
                          <a:latin typeface="Times New Roman" panose="02020603050405020304" pitchFamily="18" charset="0"/>
                          <a:ea typeface="Times New Roman"/>
                          <a:cs typeface="Times New Roman" panose="02020603050405020304" pitchFamily="18" charset="0"/>
                        </a:rPr>
                        <a:t>703</a:t>
                      </a:r>
                    </a:p>
                  </a:txBody>
                  <a:tcPr marL="14962" marR="29925"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05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81310">
                <a:tc>
                  <a:txBody>
                    <a:bodyPr/>
                    <a:lstStyle/>
                    <a:p>
                      <a:pPr algn="ctr">
                        <a:lnSpc>
                          <a:spcPct val="115000"/>
                        </a:lnSpc>
                        <a:spcAft>
                          <a:spcPts val="0"/>
                        </a:spcAft>
                      </a:pPr>
                      <a:endParaRPr lang="en-US" sz="10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1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nSpc>
                          <a:spcPct val="115000"/>
                        </a:lnSpc>
                      </a:pPr>
                      <a:endParaRPr lang="en-US" sz="1100" dirty="0">
                        <a:latin typeface="Times New Roman" panose="02020603050405020304" pitchFamily="18" charset="0"/>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1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1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382658276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2"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43013"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43014" name="TextBox 7"/>
          <p:cNvSpPr txBox="1">
            <a:spLocks noChangeArrowheads="1"/>
          </p:cNvSpPr>
          <p:nvPr/>
        </p:nvSpPr>
        <p:spPr bwMode="auto">
          <a:xfrm>
            <a:off x="3828573" y="397770"/>
            <a:ext cx="5220087" cy="39241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just"/>
            <a:r>
              <a:rPr lang="en-US" sz="1950" b="1" i="1" dirty="0">
                <a:latin typeface="Times New Roman" panose="02020603050405020304" pitchFamily="18" charset="0"/>
                <a:cs typeface="Times New Roman" panose="02020603050405020304" pitchFamily="18" charset="0"/>
              </a:rPr>
              <a:t>Data for small project is listed below:</a:t>
            </a:r>
            <a:endParaRPr lang="en-US" sz="1950" b="1" i="1" dirty="0">
              <a:solidFill>
                <a:schemeClr val="bg1"/>
              </a:solidFill>
              <a:latin typeface="Times New Roman" panose="02020603050405020304" pitchFamily="18" charset="0"/>
              <a:cs typeface="Times New Roman" panose="02020603050405020304" pitchFamily="18" charset="0"/>
            </a:endParaRPr>
          </a:p>
        </p:txBody>
      </p:sp>
      <p:sp>
        <p:nvSpPr>
          <p:cNvPr id="11" name="Rectangle 2"/>
          <p:cNvSpPr>
            <a:spLocks noChangeArrowheads="1"/>
          </p:cNvSpPr>
          <p:nvPr/>
        </p:nvSpPr>
        <p:spPr bwMode="auto">
          <a:xfrm>
            <a:off x="302112" y="318674"/>
            <a:ext cx="2352675"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3250"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Example 2</a:t>
            </a:r>
          </a:p>
        </p:txBody>
      </p:sp>
      <p:graphicFrame>
        <p:nvGraphicFramePr>
          <p:cNvPr id="10" name="Table 9"/>
          <p:cNvGraphicFramePr>
            <a:graphicFrameLocks noGrp="1"/>
          </p:cNvGraphicFramePr>
          <p:nvPr>
            <p:extLst>
              <p:ext uri="{D42A27DB-BD31-4B8C-83A1-F6EECF244321}">
                <p14:modId xmlns:p14="http://schemas.microsoft.com/office/powerpoint/2010/main" val="342281695"/>
              </p:ext>
            </p:extLst>
          </p:nvPr>
        </p:nvGraphicFramePr>
        <p:xfrm>
          <a:off x="882730" y="964315"/>
          <a:ext cx="7938136" cy="1155700"/>
        </p:xfrm>
        <a:graphic>
          <a:graphicData uri="http://schemas.openxmlformats.org/drawingml/2006/table">
            <a:tbl>
              <a:tblPr/>
              <a:tblGrid>
                <a:gridCol w="754380"/>
                <a:gridCol w="982980"/>
                <a:gridCol w="891540"/>
                <a:gridCol w="1280161"/>
                <a:gridCol w="811530"/>
                <a:gridCol w="1120141"/>
                <a:gridCol w="868679"/>
                <a:gridCol w="1228725"/>
              </a:tblGrid>
              <a:tr h="231140">
                <a:tc>
                  <a:txBody>
                    <a:bodyPr/>
                    <a:lstStyle/>
                    <a:p>
                      <a:pPr algn="ctr" rtl="0">
                        <a:spcAft>
                          <a:spcPts val="0"/>
                        </a:spcAft>
                      </a:pPr>
                      <a:r>
                        <a:rPr lang="en-US" sz="1500" dirty="0">
                          <a:latin typeface="Times New Roman"/>
                          <a:ea typeface="Times New Roman"/>
                          <a:cs typeface="Arial"/>
                        </a:rPr>
                        <a:t>Activity</a:t>
                      </a:r>
                    </a:p>
                  </a:txBody>
                  <a:tcPr marL="22186" marR="22186" marT="0" marB="0">
                    <a:lnL w="28575" cap="flat" cmpd="dbl"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rtl="0">
                        <a:spcAft>
                          <a:spcPts val="0"/>
                        </a:spcAft>
                      </a:pPr>
                      <a:r>
                        <a:rPr lang="en-US" sz="1500" dirty="0" smtClean="0">
                          <a:latin typeface="Times New Roman"/>
                          <a:ea typeface="Times New Roman"/>
                          <a:cs typeface="Arial"/>
                        </a:rPr>
                        <a:t>Depends </a:t>
                      </a:r>
                      <a:r>
                        <a:rPr lang="en-US" sz="1500" dirty="0">
                          <a:latin typeface="Times New Roman"/>
                          <a:ea typeface="Times New Roman"/>
                          <a:cs typeface="Arial"/>
                        </a:rPr>
                        <a:t>on</a:t>
                      </a:r>
                    </a:p>
                  </a:txBody>
                  <a:tcPr marL="22186" marR="22186" marT="0" marB="0">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rtl="0">
                        <a:spcAft>
                          <a:spcPts val="0"/>
                        </a:spcAft>
                      </a:pPr>
                      <a:r>
                        <a:rPr lang="en-US" sz="1500">
                          <a:latin typeface="Times New Roman"/>
                          <a:ea typeface="Times New Roman"/>
                          <a:cs typeface="Arial"/>
                        </a:rPr>
                        <a:t>Duration</a:t>
                      </a:r>
                    </a:p>
                  </a:txBody>
                  <a:tcPr marL="22186" marR="2218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rtl="0">
                        <a:spcAft>
                          <a:spcPts val="0"/>
                        </a:spcAft>
                      </a:pPr>
                      <a:r>
                        <a:rPr lang="en-US" sz="1500">
                          <a:latin typeface="Times New Roman"/>
                          <a:ea typeface="Times New Roman"/>
                          <a:cs typeface="Arial"/>
                        </a:rPr>
                        <a:t>Resource Rate</a:t>
                      </a:r>
                    </a:p>
                  </a:txBody>
                  <a:tcPr marL="22186" marR="22186" marT="0" marB="0">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rtl="0">
                        <a:spcAft>
                          <a:spcPts val="0"/>
                        </a:spcAft>
                      </a:pPr>
                      <a:r>
                        <a:rPr lang="en-US" sz="1500" dirty="0">
                          <a:latin typeface="Times New Roman"/>
                          <a:ea typeface="Times New Roman"/>
                          <a:cs typeface="Arial"/>
                        </a:rPr>
                        <a:t>Activity</a:t>
                      </a:r>
                    </a:p>
                  </a:txBody>
                  <a:tcPr marL="22186" marR="22186" marT="0" marB="0">
                    <a:lnL w="190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rtl="0">
                        <a:spcAft>
                          <a:spcPts val="0"/>
                        </a:spcAft>
                      </a:pPr>
                      <a:r>
                        <a:rPr lang="en-US" sz="1500" dirty="0" smtClean="0">
                          <a:latin typeface="Times New Roman"/>
                          <a:ea typeface="Times New Roman"/>
                          <a:cs typeface="Arial"/>
                        </a:rPr>
                        <a:t>Depends </a:t>
                      </a:r>
                      <a:r>
                        <a:rPr lang="en-US" sz="1500" dirty="0">
                          <a:latin typeface="Times New Roman"/>
                          <a:ea typeface="Times New Roman"/>
                          <a:cs typeface="Arial"/>
                        </a:rPr>
                        <a:t>on</a:t>
                      </a:r>
                    </a:p>
                  </a:txBody>
                  <a:tcPr marL="22186" marR="2218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rtl="0">
                        <a:spcAft>
                          <a:spcPts val="0"/>
                        </a:spcAft>
                      </a:pPr>
                      <a:r>
                        <a:rPr lang="en-US" sz="1500">
                          <a:latin typeface="Times New Roman"/>
                          <a:ea typeface="Times New Roman"/>
                          <a:cs typeface="Arial"/>
                        </a:rPr>
                        <a:t>Duration</a:t>
                      </a:r>
                    </a:p>
                  </a:txBody>
                  <a:tcPr marL="22186" marR="2218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ctr" rtl="0">
                        <a:spcAft>
                          <a:spcPts val="0"/>
                        </a:spcAft>
                      </a:pPr>
                      <a:r>
                        <a:rPr lang="en-US" sz="1500">
                          <a:latin typeface="Times New Roman"/>
                          <a:ea typeface="Times New Roman"/>
                          <a:cs typeface="Arial"/>
                        </a:rPr>
                        <a:t>Resource Rate</a:t>
                      </a:r>
                    </a:p>
                  </a:txBody>
                  <a:tcPr marL="22186" marR="22186" marT="0" marB="0">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r>
              <a:tr h="231140">
                <a:tc>
                  <a:txBody>
                    <a:bodyPr/>
                    <a:lstStyle/>
                    <a:p>
                      <a:pPr algn="ctr" rtl="0">
                        <a:spcAft>
                          <a:spcPts val="0"/>
                        </a:spcAft>
                      </a:pPr>
                      <a:r>
                        <a:rPr lang="en-US" sz="1500" dirty="0">
                          <a:latin typeface="Times New Roman"/>
                          <a:ea typeface="Times New Roman"/>
                          <a:cs typeface="Arial"/>
                        </a:rPr>
                        <a:t>A</a:t>
                      </a:r>
                    </a:p>
                  </a:txBody>
                  <a:tcPr marL="22186" marR="22186" marT="0" marB="0">
                    <a:lnL w="28575" cap="flat" cmpd="dbl"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rtl="0">
                        <a:spcAft>
                          <a:spcPts val="0"/>
                        </a:spcAft>
                      </a:pPr>
                      <a:r>
                        <a:rPr lang="en-US" sz="1500">
                          <a:latin typeface="Times New Roman"/>
                          <a:ea typeface="Times New Roman"/>
                          <a:cs typeface="Arial"/>
                          <a:sym typeface="Symbol"/>
                        </a:rPr>
                        <a:t></a:t>
                      </a:r>
                      <a:endParaRPr lang="en-US" sz="1500">
                        <a:latin typeface="Times New Roman"/>
                        <a:ea typeface="Times New Roman"/>
                        <a:cs typeface="Arial"/>
                      </a:endParaRPr>
                    </a:p>
                  </a:txBody>
                  <a:tcPr marL="22186" marR="22186" marT="0" marB="0">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a:spcAft>
                          <a:spcPts val="0"/>
                        </a:spcAft>
                      </a:pPr>
                      <a:r>
                        <a:rPr lang="en-US" sz="1500">
                          <a:latin typeface="Times New Roman"/>
                          <a:ea typeface="Times New Roman"/>
                          <a:cs typeface="Arial"/>
                        </a:rPr>
                        <a:t>2</a:t>
                      </a:r>
                    </a:p>
                  </a:txBody>
                  <a:tcPr marL="22186" marR="2218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a:spcAft>
                          <a:spcPts val="0"/>
                        </a:spcAft>
                      </a:pPr>
                      <a:r>
                        <a:rPr lang="en-US" sz="1500">
                          <a:latin typeface="Times New Roman"/>
                          <a:ea typeface="Times New Roman"/>
                          <a:cs typeface="Arial"/>
                        </a:rPr>
                        <a:t>4</a:t>
                      </a:r>
                    </a:p>
                  </a:txBody>
                  <a:tcPr marL="22186" marR="22186" marT="0" marB="0">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a:spcAft>
                          <a:spcPts val="0"/>
                        </a:spcAft>
                      </a:pPr>
                      <a:r>
                        <a:rPr lang="en-US" sz="1500" dirty="0">
                          <a:latin typeface="Times New Roman"/>
                          <a:ea typeface="Times New Roman"/>
                          <a:cs typeface="Arial"/>
                        </a:rPr>
                        <a:t>F</a:t>
                      </a:r>
                    </a:p>
                  </a:txBody>
                  <a:tcPr marL="22186" marR="22186" marT="0" marB="0">
                    <a:lnL w="190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rtl="0">
                        <a:spcAft>
                          <a:spcPts val="0"/>
                        </a:spcAft>
                      </a:pPr>
                      <a:r>
                        <a:rPr lang="en-US" sz="1500">
                          <a:latin typeface="Times New Roman"/>
                          <a:ea typeface="Times New Roman"/>
                          <a:cs typeface="Arial"/>
                        </a:rPr>
                        <a:t>D</a:t>
                      </a:r>
                    </a:p>
                  </a:txBody>
                  <a:tcPr marL="22186" marR="2218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a:spcAft>
                          <a:spcPts val="0"/>
                        </a:spcAft>
                      </a:pPr>
                      <a:r>
                        <a:rPr lang="en-US" sz="1500">
                          <a:latin typeface="Times New Roman"/>
                          <a:ea typeface="Times New Roman"/>
                          <a:cs typeface="Arial"/>
                        </a:rPr>
                        <a:t>2</a:t>
                      </a:r>
                    </a:p>
                  </a:txBody>
                  <a:tcPr marL="22186" marR="2218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a:spcAft>
                          <a:spcPts val="0"/>
                        </a:spcAft>
                      </a:pPr>
                      <a:r>
                        <a:rPr lang="en-US" sz="1500">
                          <a:latin typeface="Times New Roman"/>
                          <a:ea typeface="Times New Roman"/>
                          <a:cs typeface="Arial"/>
                        </a:rPr>
                        <a:t>2</a:t>
                      </a:r>
                    </a:p>
                  </a:txBody>
                  <a:tcPr marL="22186" marR="22186" marT="0" marB="0">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31140">
                <a:tc>
                  <a:txBody>
                    <a:bodyPr/>
                    <a:lstStyle/>
                    <a:p>
                      <a:pPr algn="ctr" rtl="0">
                        <a:spcAft>
                          <a:spcPts val="0"/>
                        </a:spcAft>
                      </a:pPr>
                      <a:r>
                        <a:rPr lang="en-US" sz="1500" dirty="0">
                          <a:latin typeface="Times New Roman"/>
                          <a:ea typeface="Times New Roman"/>
                          <a:cs typeface="Arial"/>
                        </a:rPr>
                        <a:t>B</a:t>
                      </a:r>
                    </a:p>
                  </a:txBody>
                  <a:tcPr marL="22186" marR="22186" marT="0" marB="0">
                    <a:lnL w="28575" cap="flat" cmpd="dbl"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rtl="0">
                        <a:spcAft>
                          <a:spcPts val="0"/>
                        </a:spcAft>
                      </a:pPr>
                      <a:r>
                        <a:rPr lang="en-US" sz="1500">
                          <a:latin typeface="Times New Roman"/>
                          <a:ea typeface="Times New Roman"/>
                          <a:cs typeface="Arial"/>
                          <a:sym typeface="Symbol"/>
                        </a:rPr>
                        <a:t></a:t>
                      </a:r>
                      <a:endParaRPr lang="en-US" sz="1500">
                        <a:latin typeface="Times New Roman"/>
                        <a:ea typeface="Times New Roman"/>
                        <a:cs typeface="Arial"/>
                      </a:endParaRPr>
                    </a:p>
                  </a:txBody>
                  <a:tcPr marL="22186" marR="22186" marT="0" marB="0">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a:spcAft>
                          <a:spcPts val="0"/>
                        </a:spcAft>
                      </a:pPr>
                      <a:r>
                        <a:rPr lang="en-US" sz="1500">
                          <a:latin typeface="Times New Roman"/>
                          <a:ea typeface="Times New Roman"/>
                          <a:cs typeface="Arial"/>
                        </a:rPr>
                        <a:t>1</a:t>
                      </a:r>
                    </a:p>
                  </a:txBody>
                  <a:tcPr marL="22186" marR="2218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a:spcAft>
                          <a:spcPts val="0"/>
                        </a:spcAft>
                      </a:pPr>
                      <a:r>
                        <a:rPr lang="en-US" sz="1500">
                          <a:latin typeface="Times New Roman"/>
                          <a:ea typeface="Times New Roman"/>
                          <a:cs typeface="Arial"/>
                        </a:rPr>
                        <a:t>2</a:t>
                      </a:r>
                    </a:p>
                  </a:txBody>
                  <a:tcPr marL="22186" marR="22186" marT="0" marB="0">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a:spcAft>
                          <a:spcPts val="0"/>
                        </a:spcAft>
                      </a:pPr>
                      <a:r>
                        <a:rPr lang="en-US" sz="1500" dirty="0">
                          <a:latin typeface="Times New Roman"/>
                          <a:ea typeface="Times New Roman"/>
                          <a:cs typeface="Arial"/>
                        </a:rPr>
                        <a:t>G</a:t>
                      </a:r>
                    </a:p>
                  </a:txBody>
                  <a:tcPr marL="22186" marR="22186" marT="0" marB="0">
                    <a:lnL w="190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rtl="0">
                        <a:spcAft>
                          <a:spcPts val="0"/>
                        </a:spcAft>
                      </a:pPr>
                      <a:r>
                        <a:rPr lang="en-US" sz="1500">
                          <a:latin typeface="Times New Roman"/>
                          <a:ea typeface="Times New Roman"/>
                          <a:cs typeface="Arial"/>
                        </a:rPr>
                        <a:t>D</a:t>
                      </a:r>
                    </a:p>
                  </a:txBody>
                  <a:tcPr marL="22186" marR="2218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a:spcAft>
                          <a:spcPts val="0"/>
                        </a:spcAft>
                      </a:pPr>
                      <a:r>
                        <a:rPr lang="en-US" sz="1500">
                          <a:latin typeface="Times New Roman"/>
                          <a:ea typeface="Times New Roman"/>
                          <a:cs typeface="Arial"/>
                        </a:rPr>
                        <a:t>1</a:t>
                      </a:r>
                    </a:p>
                  </a:txBody>
                  <a:tcPr marL="22186" marR="2218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a:spcAft>
                          <a:spcPts val="0"/>
                        </a:spcAft>
                      </a:pPr>
                      <a:r>
                        <a:rPr lang="en-US" sz="1500">
                          <a:latin typeface="Times New Roman"/>
                          <a:ea typeface="Times New Roman"/>
                          <a:cs typeface="Arial"/>
                        </a:rPr>
                        <a:t>1</a:t>
                      </a:r>
                    </a:p>
                  </a:txBody>
                  <a:tcPr marL="22186" marR="22186" marT="0" marB="0">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31140">
                <a:tc>
                  <a:txBody>
                    <a:bodyPr/>
                    <a:lstStyle/>
                    <a:p>
                      <a:pPr algn="ctr" rtl="0">
                        <a:spcAft>
                          <a:spcPts val="0"/>
                        </a:spcAft>
                      </a:pPr>
                      <a:r>
                        <a:rPr lang="en-US" sz="1500" dirty="0">
                          <a:latin typeface="Times New Roman"/>
                          <a:ea typeface="Times New Roman"/>
                          <a:cs typeface="Arial"/>
                        </a:rPr>
                        <a:t>C</a:t>
                      </a:r>
                    </a:p>
                  </a:txBody>
                  <a:tcPr marL="22186" marR="22186" marT="0" marB="0">
                    <a:lnL w="28575" cap="flat" cmpd="dbl"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rtl="0">
                        <a:spcAft>
                          <a:spcPts val="0"/>
                        </a:spcAft>
                      </a:pPr>
                      <a:r>
                        <a:rPr lang="en-US" sz="1500">
                          <a:latin typeface="Times New Roman"/>
                          <a:ea typeface="Times New Roman"/>
                          <a:cs typeface="Arial"/>
                        </a:rPr>
                        <a:t>A</a:t>
                      </a:r>
                    </a:p>
                  </a:txBody>
                  <a:tcPr marL="22186" marR="22186" marT="0" marB="0">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a:spcAft>
                          <a:spcPts val="0"/>
                        </a:spcAft>
                      </a:pPr>
                      <a:r>
                        <a:rPr lang="en-US" sz="1500">
                          <a:latin typeface="Times New Roman"/>
                          <a:ea typeface="Times New Roman"/>
                          <a:cs typeface="Arial"/>
                        </a:rPr>
                        <a:t>1</a:t>
                      </a:r>
                    </a:p>
                  </a:txBody>
                  <a:tcPr marL="22186" marR="2218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a:spcAft>
                          <a:spcPts val="0"/>
                        </a:spcAft>
                      </a:pPr>
                      <a:r>
                        <a:rPr lang="en-US" sz="1500">
                          <a:latin typeface="Times New Roman"/>
                          <a:ea typeface="Times New Roman"/>
                          <a:cs typeface="Arial"/>
                        </a:rPr>
                        <a:t>2</a:t>
                      </a:r>
                    </a:p>
                  </a:txBody>
                  <a:tcPr marL="22186" marR="22186" marT="0" marB="0">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a:spcAft>
                          <a:spcPts val="0"/>
                        </a:spcAft>
                      </a:pPr>
                      <a:r>
                        <a:rPr lang="en-US" sz="1500" dirty="0">
                          <a:latin typeface="Times New Roman"/>
                          <a:ea typeface="Times New Roman"/>
                          <a:cs typeface="Arial"/>
                        </a:rPr>
                        <a:t>E</a:t>
                      </a:r>
                    </a:p>
                  </a:txBody>
                  <a:tcPr marL="22186" marR="22186" marT="0" marB="0">
                    <a:lnL w="190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rtl="0">
                        <a:spcAft>
                          <a:spcPts val="0"/>
                        </a:spcAft>
                      </a:pPr>
                      <a:r>
                        <a:rPr lang="en-US" sz="1500">
                          <a:latin typeface="Times New Roman"/>
                          <a:ea typeface="Times New Roman"/>
                          <a:cs typeface="Arial"/>
                        </a:rPr>
                        <a:t>D</a:t>
                      </a:r>
                    </a:p>
                  </a:txBody>
                  <a:tcPr marL="22186" marR="2218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a:spcAft>
                          <a:spcPts val="0"/>
                        </a:spcAft>
                      </a:pPr>
                      <a:r>
                        <a:rPr lang="en-US" sz="1500">
                          <a:latin typeface="Times New Roman"/>
                          <a:ea typeface="Times New Roman"/>
                          <a:cs typeface="Arial"/>
                        </a:rPr>
                        <a:t>1</a:t>
                      </a:r>
                    </a:p>
                  </a:txBody>
                  <a:tcPr marL="22186" marR="2218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rtl="0">
                        <a:spcAft>
                          <a:spcPts val="0"/>
                        </a:spcAft>
                      </a:pPr>
                      <a:r>
                        <a:rPr lang="en-US" sz="1500">
                          <a:latin typeface="Times New Roman"/>
                          <a:ea typeface="Times New Roman"/>
                          <a:cs typeface="Arial"/>
                        </a:rPr>
                        <a:t>1</a:t>
                      </a:r>
                    </a:p>
                  </a:txBody>
                  <a:tcPr marL="22186" marR="22186" marT="0" marB="0">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31140">
                <a:tc>
                  <a:txBody>
                    <a:bodyPr/>
                    <a:lstStyle/>
                    <a:p>
                      <a:pPr algn="ctr" rtl="0">
                        <a:spcAft>
                          <a:spcPts val="0"/>
                        </a:spcAft>
                      </a:pPr>
                      <a:r>
                        <a:rPr lang="en-US" sz="1500" dirty="0">
                          <a:latin typeface="Times New Roman"/>
                          <a:ea typeface="Times New Roman"/>
                          <a:cs typeface="Arial"/>
                        </a:rPr>
                        <a:t>D</a:t>
                      </a:r>
                    </a:p>
                  </a:txBody>
                  <a:tcPr marL="22186" marR="22186" marT="0" marB="0">
                    <a:lnL w="28575" cap="flat" cmpd="dbl"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dbl"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rtl="0">
                        <a:spcAft>
                          <a:spcPts val="0"/>
                        </a:spcAft>
                      </a:pPr>
                      <a:r>
                        <a:rPr lang="en-US" sz="1500" dirty="0">
                          <a:latin typeface="Times New Roman"/>
                          <a:ea typeface="Times New Roman"/>
                          <a:cs typeface="Arial"/>
                        </a:rPr>
                        <a:t>B, C</a:t>
                      </a:r>
                    </a:p>
                  </a:txBody>
                  <a:tcPr marL="22186" marR="22186" marT="0" marB="0">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dbl" algn="ctr">
                      <a:solidFill>
                        <a:srgbClr val="000000"/>
                      </a:solidFill>
                      <a:prstDash val="solid"/>
                      <a:round/>
                      <a:headEnd type="none" w="med" len="med"/>
                      <a:tailEnd type="none" w="med" len="med"/>
                    </a:lnB>
                  </a:tcPr>
                </a:tc>
                <a:tc>
                  <a:txBody>
                    <a:bodyPr/>
                    <a:lstStyle/>
                    <a:p>
                      <a:pPr algn="ctr" rtl="0">
                        <a:spcAft>
                          <a:spcPts val="0"/>
                        </a:spcAft>
                      </a:pPr>
                      <a:r>
                        <a:rPr lang="en-US" sz="1500">
                          <a:latin typeface="Times New Roman"/>
                          <a:ea typeface="Times New Roman"/>
                          <a:cs typeface="Arial"/>
                        </a:rPr>
                        <a:t>4</a:t>
                      </a:r>
                    </a:p>
                  </a:txBody>
                  <a:tcPr marL="22186" marR="2218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dbl" algn="ctr">
                      <a:solidFill>
                        <a:srgbClr val="000000"/>
                      </a:solidFill>
                      <a:prstDash val="solid"/>
                      <a:round/>
                      <a:headEnd type="none" w="med" len="med"/>
                      <a:tailEnd type="none" w="med" len="med"/>
                    </a:lnB>
                  </a:tcPr>
                </a:tc>
                <a:tc>
                  <a:txBody>
                    <a:bodyPr/>
                    <a:lstStyle/>
                    <a:p>
                      <a:pPr algn="ctr" rtl="0">
                        <a:spcAft>
                          <a:spcPts val="0"/>
                        </a:spcAft>
                      </a:pPr>
                      <a:r>
                        <a:rPr lang="en-US" sz="1500" dirty="0">
                          <a:latin typeface="Times New Roman"/>
                          <a:ea typeface="Times New Roman"/>
                          <a:cs typeface="Arial"/>
                        </a:rPr>
                        <a:t>6</a:t>
                      </a:r>
                    </a:p>
                  </a:txBody>
                  <a:tcPr marL="22186" marR="22186" marT="0" marB="0">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dbl" algn="ctr">
                      <a:solidFill>
                        <a:srgbClr val="000000"/>
                      </a:solidFill>
                      <a:prstDash val="solid"/>
                      <a:round/>
                      <a:headEnd type="none" w="med" len="med"/>
                      <a:tailEnd type="none" w="med" len="med"/>
                    </a:lnB>
                  </a:tcPr>
                </a:tc>
                <a:tc>
                  <a:txBody>
                    <a:bodyPr/>
                    <a:lstStyle/>
                    <a:p>
                      <a:pPr algn="ctr" rtl="0">
                        <a:spcAft>
                          <a:spcPts val="0"/>
                        </a:spcAft>
                      </a:pPr>
                      <a:endParaRPr lang="en-US" sz="1500" dirty="0">
                        <a:latin typeface="Times New Roman"/>
                        <a:ea typeface="Times New Roman"/>
                        <a:cs typeface="Arial"/>
                      </a:endParaRPr>
                    </a:p>
                  </a:txBody>
                  <a:tcPr marL="22186" marR="22186" marT="0" marB="0">
                    <a:lnL w="190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dbl"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rtl="0">
                        <a:spcAft>
                          <a:spcPts val="0"/>
                        </a:spcAft>
                      </a:pPr>
                      <a:endParaRPr lang="en-US" sz="1500">
                        <a:latin typeface="Times New Roman"/>
                        <a:ea typeface="Times New Roman"/>
                        <a:cs typeface="Arial"/>
                      </a:endParaRPr>
                    </a:p>
                  </a:txBody>
                  <a:tcPr marL="22186" marR="2218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dbl" algn="ctr">
                      <a:solidFill>
                        <a:srgbClr val="000000"/>
                      </a:solidFill>
                      <a:prstDash val="solid"/>
                      <a:round/>
                      <a:headEnd type="none" w="med" len="med"/>
                      <a:tailEnd type="none" w="med" len="med"/>
                    </a:lnB>
                  </a:tcPr>
                </a:tc>
                <a:tc>
                  <a:txBody>
                    <a:bodyPr/>
                    <a:lstStyle/>
                    <a:p>
                      <a:pPr algn="ctr" rtl="0">
                        <a:spcAft>
                          <a:spcPts val="0"/>
                        </a:spcAft>
                      </a:pPr>
                      <a:endParaRPr lang="en-US" sz="1500">
                        <a:latin typeface="Times New Roman"/>
                        <a:ea typeface="Times New Roman"/>
                        <a:cs typeface="Arial"/>
                      </a:endParaRPr>
                    </a:p>
                  </a:txBody>
                  <a:tcPr marL="22186" marR="2218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dbl" algn="ctr">
                      <a:solidFill>
                        <a:srgbClr val="000000"/>
                      </a:solidFill>
                      <a:prstDash val="solid"/>
                      <a:round/>
                      <a:headEnd type="none" w="med" len="med"/>
                      <a:tailEnd type="none" w="med" len="med"/>
                    </a:lnB>
                  </a:tcPr>
                </a:tc>
                <a:tc>
                  <a:txBody>
                    <a:bodyPr/>
                    <a:lstStyle/>
                    <a:p>
                      <a:pPr algn="ctr" rtl="0">
                        <a:spcAft>
                          <a:spcPts val="0"/>
                        </a:spcAft>
                      </a:pPr>
                      <a:endParaRPr lang="en-US" sz="1500" dirty="0">
                        <a:latin typeface="Times New Roman"/>
                        <a:ea typeface="Times New Roman"/>
                        <a:cs typeface="Arial"/>
                      </a:endParaRPr>
                    </a:p>
                  </a:txBody>
                  <a:tcPr marL="22186" marR="22186" marT="0" marB="0">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dbl" algn="ctr">
                      <a:solidFill>
                        <a:srgbClr val="000000"/>
                      </a:solidFill>
                      <a:prstDash val="solid"/>
                      <a:round/>
                      <a:headEnd type="none" w="med" len="med"/>
                      <a:tailEnd type="none" w="med" len="med"/>
                    </a:lnB>
                  </a:tcPr>
                </a:tc>
              </a:tr>
            </a:tbl>
          </a:graphicData>
        </a:graphic>
      </p:graphicFrame>
      <p:sp>
        <p:nvSpPr>
          <p:cNvPr id="43074" name="TextBox 7"/>
          <p:cNvSpPr txBox="1">
            <a:spLocks noChangeArrowheads="1"/>
          </p:cNvSpPr>
          <p:nvPr/>
        </p:nvSpPr>
        <p:spPr bwMode="auto">
          <a:xfrm>
            <a:off x="487208" y="2325218"/>
            <a:ext cx="9293065" cy="69249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marL="271463" indent="-271463"/>
            <a:r>
              <a:rPr lang="en-US" sz="1950" b="1" i="1" dirty="0">
                <a:solidFill>
                  <a:srgbClr val="0000FF"/>
                </a:solidFill>
                <a:latin typeface="Times New Roman" panose="02020603050405020304" pitchFamily="18" charset="0"/>
                <a:cs typeface="Times New Roman" panose="02020603050405020304" pitchFamily="18" charset="0"/>
              </a:rPr>
              <a:t>1. Draw </a:t>
            </a:r>
            <a:r>
              <a:rPr lang="en-US" sz="1950" b="1" i="1" u="sng" dirty="0">
                <a:solidFill>
                  <a:srgbClr val="0000FF"/>
                </a:solidFill>
                <a:latin typeface="Times New Roman" panose="02020603050405020304" pitchFamily="18" charset="0"/>
                <a:cs typeface="Times New Roman" panose="02020603050405020304" pitchFamily="18" charset="0"/>
              </a:rPr>
              <a:t>Early Start Time-scaled </a:t>
            </a:r>
            <a:r>
              <a:rPr lang="en-US" sz="1950" b="1" i="1" dirty="0">
                <a:solidFill>
                  <a:srgbClr val="0000FF"/>
                </a:solidFill>
                <a:latin typeface="Times New Roman" panose="02020603050405020304" pitchFamily="18" charset="0"/>
                <a:cs typeface="Times New Roman" panose="02020603050405020304" pitchFamily="18" charset="0"/>
              </a:rPr>
              <a:t>schedule and calculate the corresponding used resource.</a:t>
            </a:r>
          </a:p>
        </p:txBody>
      </p:sp>
      <p:sp>
        <p:nvSpPr>
          <p:cNvPr id="43231" name="TextBox 7"/>
          <p:cNvSpPr txBox="1">
            <a:spLocks noChangeArrowheads="1"/>
          </p:cNvSpPr>
          <p:nvPr/>
        </p:nvSpPr>
        <p:spPr bwMode="auto">
          <a:xfrm>
            <a:off x="487963" y="5589062"/>
            <a:ext cx="9269733" cy="69249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marL="271463" indent="-271463"/>
            <a:r>
              <a:rPr lang="en-US" sz="1950" b="1" i="1" dirty="0">
                <a:solidFill>
                  <a:srgbClr val="0000FF"/>
                </a:solidFill>
                <a:latin typeface="Times New Roman" panose="02020603050405020304" pitchFamily="18" charset="0"/>
                <a:cs typeface="Times New Roman" panose="02020603050405020304" pitchFamily="18" charset="0"/>
              </a:rPr>
              <a:t>2. Perform 2 trials Resource Leveling. Also, specify which one of the two trials Time-scaled schedules is the final schedule and why</a:t>
            </a:r>
            <a:r>
              <a:rPr lang="en-US" sz="1950" b="1" i="1" dirty="0" smtClean="0">
                <a:solidFill>
                  <a:srgbClr val="0000FF"/>
                </a:solidFill>
                <a:latin typeface="Times New Roman" panose="02020603050405020304" pitchFamily="18" charset="0"/>
                <a:cs typeface="Times New Roman" panose="02020603050405020304" pitchFamily="18" charset="0"/>
              </a:rPr>
              <a:t>.</a:t>
            </a:r>
            <a:endParaRPr lang="en-US" sz="1950" b="1" i="1" dirty="0">
              <a:solidFill>
                <a:srgbClr val="0000FF"/>
              </a:solidFill>
              <a:latin typeface="Times New Roman" panose="02020603050405020304" pitchFamily="18" charset="0"/>
              <a:cs typeface="Times New Roman" panose="02020603050405020304" pitchFamily="18" charset="0"/>
            </a:endParaRPr>
          </a:p>
        </p:txBody>
      </p:sp>
      <p:graphicFrame>
        <p:nvGraphicFramePr>
          <p:cNvPr id="12" name="Object 16"/>
          <p:cNvGraphicFramePr>
            <a:graphicFrameLocks noChangeAspect="1"/>
          </p:cNvGraphicFramePr>
          <p:nvPr>
            <p:extLst>
              <p:ext uri="{D42A27DB-BD31-4B8C-83A1-F6EECF244321}">
                <p14:modId xmlns:p14="http://schemas.microsoft.com/office/powerpoint/2010/main" val="675768663"/>
              </p:ext>
            </p:extLst>
          </p:nvPr>
        </p:nvGraphicFramePr>
        <p:xfrm>
          <a:off x="609213" y="3017095"/>
          <a:ext cx="8439448" cy="2704803"/>
        </p:xfrm>
        <a:graphic>
          <a:graphicData uri="http://schemas.openxmlformats.org/presentationml/2006/ole">
            <mc:AlternateContent xmlns:mc="http://schemas.openxmlformats.org/markup-compatibility/2006">
              <mc:Choice xmlns:v="urn:schemas-microsoft-com:vml" Requires="v">
                <p:oleObj spid="_x0000_s8315" name="Document" r:id="rId4" imgW="6310004" imgH="2020969" progId="Word.Document.12">
                  <p:embed/>
                </p:oleObj>
              </mc:Choice>
              <mc:Fallback>
                <p:oleObj name="Document" r:id="rId4" imgW="6310004" imgH="2020969" progId="Word.Document.12">
                  <p:embed/>
                  <p:pic>
                    <p:nvPicPr>
                      <p:cNvPr id="0" name="Picture 11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09213" y="3017095"/>
                        <a:ext cx="8439448" cy="270480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60"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45061"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11" name="Rectangle 2"/>
          <p:cNvSpPr>
            <a:spLocks noChangeArrowheads="1"/>
          </p:cNvSpPr>
          <p:nvPr/>
        </p:nvSpPr>
        <p:spPr bwMode="auto">
          <a:xfrm>
            <a:off x="1498283" y="894637"/>
            <a:ext cx="5348288"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3250"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Example 2 (First Trial)</a:t>
            </a:r>
          </a:p>
        </p:txBody>
      </p:sp>
      <p:graphicFrame>
        <p:nvGraphicFramePr>
          <p:cNvPr id="45066" name="Object 3"/>
          <p:cNvGraphicFramePr>
            <a:graphicFrameLocks noChangeAspect="1"/>
          </p:cNvGraphicFramePr>
          <p:nvPr>
            <p:extLst>
              <p:ext uri="{D42A27DB-BD31-4B8C-83A1-F6EECF244321}">
                <p14:modId xmlns:p14="http://schemas.microsoft.com/office/powerpoint/2010/main" val="1546626300"/>
              </p:ext>
            </p:extLst>
          </p:nvPr>
        </p:nvGraphicFramePr>
        <p:xfrm>
          <a:off x="1915420" y="1815406"/>
          <a:ext cx="6210597" cy="3946922"/>
        </p:xfrm>
        <a:graphic>
          <a:graphicData uri="http://schemas.openxmlformats.org/presentationml/2006/ole">
            <mc:AlternateContent xmlns:mc="http://schemas.openxmlformats.org/markup-compatibility/2006">
              <mc:Choice xmlns:v="urn:schemas-microsoft-com:vml" Requires="v">
                <p:oleObj spid="_x0000_s2174" name="Document" r:id="rId4" imgW="6303515" imgH="4003806" progId="Word.Document.12">
                  <p:embed/>
                </p:oleObj>
              </mc:Choice>
              <mc:Fallback>
                <p:oleObj name="Document" r:id="rId4" imgW="6303515" imgH="4003806" progId="Word.Document.12">
                  <p:embed/>
                  <p:pic>
                    <p:nvPicPr>
                      <p:cNvPr id="0" name="Picture 11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15420" y="1815406"/>
                        <a:ext cx="6210597" cy="39469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4"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46085"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11" name="Rectangle 2"/>
          <p:cNvSpPr>
            <a:spLocks noChangeArrowheads="1"/>
          </p:cNvSpPr>
          <p:nvPr/>
        </p:nvSpPr>
        <p:spPr bwMode="auto">
          <a:xfrm>
            <a:off x="1795463" y="906066"/>
            <a:ext cx="5565458"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3250"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Example 2 (Second Trial)</a:t>
            </a:r>
          </a:p>
        </p:txBody>
      </p:sp>
      <p:graphicFrame>
        <p:nvGraphicFramePr>
          <p:cNvPr id="46090" name="Object 3"/>
          <p:cNvGraphicFramePr>
            <a:graphicFrameLocks noChangeAspect="1"/>
          </p:cNvGraphicFramePr>
          <p:nvPr>
            <p:extLst>
              <p:ext uri="{D42A27DB-BD31-4B8C-83A1-F6EECF244321}">
                <p14:modId xmlns:p14="http://schemas.microsoft.com/office/powerpoint/2010/main" val="235620491"/>
              </p:ext>
            </p:extLst>
          </p:nvPr>
        </p:nvGraphicFramePr>
        <p:xfrm>
          <a:off x="1795463" y="1703069"/>
          <a:ext cx="6210597" cy="3482579"/>
        </p:xfrm>
        <a:graphic>
          <a:graphicData uri="http://schemas.openxmlformats.org/presentationml/2006/ole">
            <mc:AlternateContent xmlns:mc="http://schemas.openxmlformats.org/markup-compatibility/2006">
              <mc:Choice xmlns:v="urn:schemas-microsoft-com:vml" Requires="v">
                <p:oleObj spid="_x0000_s3198" name="Document" r:id="rId4" imgW="6303515" imgH="3533278" progId="Word.Document.12">
                  <p:embed/>
                </p:oleObj>
              </mc:Choice>
              <mc:Fallback>
                <p:oleObj name="Document" r:id="rId4" imgW="6303515" imgH="3533278" progId="Word.Document.12">
                  <p:embed/>
                  <p:pic>
                    <p:nvPicPr>
                      <p:cNvPr id="0" name="Picture 11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795463" y="1703069"/>
                        <a:ext cx="6210597" cy="34825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46091" name="TextBox 7"/>
          <p:cNvSpPr txBox="1">
            <a:spLocks noChangeArrowheads="1"/>
          </p:cNvSpPr>
          <p:nvPr/>
        </p:nvSpPr>
        <p:spPr bwMode="auto">
          <a:xfrm>
            <a:off x="1372871" y="4965525"/>
            <a:ext cx="7127663" cy="7925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r>
              <a:rPr lang="en-US" sz="2275" dirty="0">
                <a:latin typeface="Times New Roman" panose="02020603050405020304" pitchFamily="18" charset="0"/>
                <a:cs typeface="Times New Roman" panose="02020603050405020304" pitchFamily="18" charset="0"/>
              </a:rPr>
              <a:t>The 2</a:t>
            </a:r>
            <a:r>
              <a:rPr lang="en-US" sz="2275" baseline="30000" dirty="0">
                <a:latin typeface="Times New Roman" panose="02020603050405020304" pitchFamily="18" charset="0"/>
                <a:cs typeface="Times New Roman" panose="02020603050405020304" pitchFamily="18" charset="0"/>
              </a:rPr>
              <a:t>nd</a:t>
            </a:r>
            <a:r>
              <a:rPr lang="en-US" sz="2275" dirty="0">
                <a:latin typeface="Times New Roman" panose="02020603050405020304" pitchFamily="18" charset="0"/>
                <a:cs typeface="Times New Roman" panose="02020603050405020304" pitchFamily="18" charset="0"/>
              </a:rPr>
              <a:t> trial schedule is the best Resource Leveling result because it has </a:t>
            </a:r>
            <a:r>
              <a:rPr lang="en-US" sz="2275" b="1" i="1" u="sng" dirty="0">
                <a:solidFill>
                  <a:srgbClr val="0000FF"/>
                </a:solidFill>
                <a:latin typeface="Times New Roman" panose="02020603050405020304" pitchFamily="18" charset="0"/>
                <a:cs typeface="Times New Roman" panose="02020603050405020304" pitchFamily="18" charset="0"/>
              </a:rPr>
              <a:t>lowest </a:t>
            </a:r>
            <a:r>
              <a:rPr lang="en-US" sz="2275" b="1" i="1" u="sng" dirty="0">
                <a:solidFill>
                  <a:srgbClr val="0000FF"/>
                </a:solidFill>
                <a:latin typeface="Times New Roman" panose="02020603050405020304" pitchFamily="18" charset="0"/>
                <a:cs typeface="Times New Roman" panose="02020603050405020304" pitchFamily="18" charset="0"/>
                <a:sym typeface="Symbol" pitchFamily="18" charset="2"/>
              </a:rPr>
              <a:t></a:t>
            </a:r>
            <a:r>
              <a:rPr lang="en-US" sz="2275" b="1" i="1" u="sng" dirty="0">
                <a:solidFill>
                  <a:srgbClr val="0000FF"/>
                </a:solidFill>
                <a:latin typeface="Times New Roman" panose="02020603050405020304" pitchFamily="18" charset="0"/>
                <a:cs typeface="Times New Roman" panose="02020603050405020304" pitchFamily="18" charset="0"/>
              </a:rPr>
              <a:t>R</a:t>
            </a:r>
            <a:r>
              <a:rPr lang="en-US" sz="2275" b="1" i="1" u="sng" baseline="30000" dirty="0">
                <a:solidFill>
                  <a:srgbClr val="0000FF"/>
                </a:solidFill>
                <a:latin typeface="Times New Roman" panose="02020603050405020304" pitchFamily="18" charset="0"/>
                <a:cs typeface="Times New Roman" panose="02020603050405020304" pitchFamily="18" charset="0"/>
              </a:rPr>
              <a:t>2</a:t>
            </a:r>
            <a:r>
              <a:rPr lang="en-US" sz="2275" b="1" i="1" u="sng" dirty="0">
                <a:solidFill>
                  <a:srgbClr val="0000FF"/>
                </a:solidFill>
                <a:latin typeface="Times New Roman" panose="02020603050405020304" pitchFamily="18" charset="0"/>
                <a:cs typeface="Times New Roman" panose="02020603050405020304" pitchFamily="18" charset="0"/>
              </a:rPr>
              <a:t>.</a:t>
            </a: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2"/>
          <p:cNvSpPr>
            <a:spLocks noChangeArrowheads="1"/>
          </p:cNvSpPr>
          <p:nvPr/>
        </p:nvSpPr>
        <p:spPr bwMode="auto">
          <a:xfrm>
            <a:off x="1828677" y="133418"/>
            <a:ext cx="6337093"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3250"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Limited Resource Allocation</a:t>
            </a:r>
          </a:p>
        </p:txBody>
      </p:sp>
      <p:sp>
        <p:nvSpPr>
          <p:cNvPr id="49175" name="AutoShape 23"/>
          <p:cNvSpPr>
            <a:spLocks noChangeAspect="1" noChangeArrowheads="1" noTextEdit="1"/>
          </p:cNvSpPr>
          <p:nvPr/>
        </p:nvSpPr>
        <p:spPr bwMode="auto">
          <a:xfrm>
            <a:off x="514353" y="731520"/>
            <a:ext cx="8686800" cy="5449252"/>
          </a:xfrm>
          <a:prstGeom prst="rect">
            <a:avLst/>
          </a:prstGeom>
          <a:solidFill>
            <a:srgbClr val="00B0F0"/>
          </a:solidFill>
          <a:ln>
            <a:solidFill>
              <a:schemeClr val="tx1"/>
            </a:solidFill>
          </a:ln>
          <a:effectLst>
            <a:outerShdw blurRad="50800" dist="38100" dir="2700000" algn="tl" rotWithShape="0">
              <a:prstClr val="black">
                <a:alpha val="40000"/>
              </a:prstClr>
            </a:outerShdw>
          </a:effectLst>
          <a:scene3d>
            <a:camera prst="orthographicFront"/>
            <a:lightRig rig="threePt" dir="t"/>
          </a:scene3d>
          <a:sp3d>
            <a:bevelT w="165100" prst="coolSlant"/>
          </a:sp3d>
        </p:spPr>
        <p:txBody>
          <a:bodyPr/>
          <a:lstStyle/>
          <a:p>
            <a:pPr algn="just">
              <a:defRPr/>
            </a:pPr>
            <a:endParaRPr lang="en-US" sz="1462" dirty="0">
              <a:latin typeface="Arial" panose="020B0604020202020204" pitchFamily="34" charset="0"/>
              <a:cs typeface="Arial" panose="020B0604020202020204" pitchFamily="34" charset="0"/>
            </a:endParaRPr>
          </a:p>
        </p:txBody>
      </p:sp>
      <p:sp>
        <p:nvSpPr>
          <p:cNvPr id="47118" name="Text Box 22"/>
          <p:cNvSpPr txBox="1">
            <a:spLocks noChangeArrowheads="1"/>
          </p:cNvSpPr>
          <p:nvPr/>
        </p:nvSpPr>
        <p:spPr bwMode="auto">
          <a:xfrm>
            <a:off x="4413761" y="882506"/>
            <a:ext cx="1181405" cy="254269"/>
          </a:xfrm>
          <a:prstGeom prst="rect">
            <a:avLst/>
          </a:prstGeom>
          <a:solidFill>
            <a:srgbClr val="FFFFFF"/>
          </a:solidFill>
          <a:ln w="9525">
            <a:solidFill>
              <a:srgbClr val="000000"/>
            </a:solidFill>
            <a:miter lim="800000"/>
            <a:headEnd/>
            <a:tailEnd/>
          </a:ln>
        </p:spPr>
        <p:txBody>
          <a:bodyPr/>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a:r>
              <a:rPr lang="en-US" sz="1300" dirty="0">
                <a:cs typeface="Arial" panose="020B0604020202020204" pitchFamily="34" charset="0"/>
              </a:rPr>
              <a:t>START</a:t>
            </a:r>
          </a:p>
        </p:txBody>
      </p:sp>
      <p:sp>
        <p:nvSpPr>
          <p:cNvPr id="49173" name="Text Box 21"/>
          <p:cNvSpPr txBox="1">
            <a:spLocks noChangeArrowheads="1"/>
          </p:cNvSpPr>
          <p:nvPr/>
        </p:nvSpPr>
        <p:spPr bwMode="auto">
          <a:xfrm>
            <a:off x="1833781" y="1330637"/>
            <a:ext cx="6793078" cy="548640"/>
          </a:xfrm>
          <a:prstGeom prst="rect">
            <a:avLst/>
          </a:prstGeom>
          <a:solidFill>
            <a:srgbClr val="FFFFFF"/>
          </a:solidFill>
          <a:ln w="9525">
            <a:solidFill>
              <a:srgbClr val="000000"/>
            </a:solidFill>
            <a:miter lim="800000"/>
            <a:headEnd/>
            <a:tailEnd/>
          </a:ln>
        </p:spPr>
        <p:txBody>
          <a:bodyPr/>
          <a:lstStyle/>
          <a:p>
            <a:pPr>
              <a:defRPr/>
            </a:pPr>
            <a:r>
              <a:rPr lang="en-US" sz="1300" dirty="0">
                <a:latin typeface="Arial" panose="020B0604020202020204" pitchFamily="34" charset="0"/>
                <a:ea typeface="Times New Roman" panose="02020603050405020304" pitchFamily="18" charset="0"/>
                <a:cs typeface="Arial" panose="020B0604020202020204" pitchFamily="34" charset="0"/>
              </a:rPr>
              <a:t>Set ES of the START activity equals 1, calculate initial early start (ES) and late start (LS) time for each activity in the project, and set time now equal to 1, i.e., </a:t>
            </a:r>
            <a:r>
              <a:rPr lang="en-US" sz="1300" u="sng" dirty="0">
                <a:solidFill>
                  <a:srgbClr val="FF0000"/>
                </a:solidFill>
                <a:effectLst>
                  <a:outerShdw blurRad="38100" dist="38100" dir="2700000" algn="tl">
                    <a:srgbClr val="000000">
                      <a:alpha val="43137"/>
                    </a:srgbClr>
                  </a:outerShdw>
                </a:effectLst>
                <a:latin typeface="Arial" panose="020B0604020202020204" pitchFamily="34" charset="0"/>
                <a:ea typeface="Times New Roman" panose="02020603050405020304" pitchFamily="18" charset="0"/>
                <a:cs typeface="Arial" panose="020B0604020202020204" pitchFamily="34" charset="0"/>
              </a:rPr>
              <a:t>T = 1</a:t>
            </a:r>
            <a:r>
              <a:rPr lang="en-US" sz="1300" dirty="0">
                <a:latin typeface="Arial" panose="020B0604020202020204" pitchFamily="34" charset="0"/>
                <a:ea typeface="Times New Roman" panose="02020603050405020304" pitchFamily="18" charset="0"/>
                <a:cs typeface="Arial" panose="020B0604020202020204" pitchFamily="34" charset="0"/>
              </a:rPr>
              <a:t>.</a:t>
            </a:r>
            <a:endParaRPr lang="en-US" sz="1300" dirty="0">
              <a:latin typeface="Arial" panose="020B0604020202020204" pitchFamily="34" charset="0"/>
              <a:cs typeface="Arial" panose="020B0604020202020204" pitchFamily="34" charset="0"/>
            </a:endParaRPr>
          </a:p>
        </p:txBody>
      </p:sp>
      <p:sp>
        <p:nvSpPr>
          <p:cNvPr id="49172" name="Text Box 20"/>
          <p:cNvSpPr txBox="1">
            <a:spLocks noChangeArrowheads="1"/>
          </p:cNvSpPr>
          <p:nvPr/>
        </p:nvSpPr>
        <p:spPr bwMode="auto">
          <a:xfrm>
            <a:off x="1833781" y="2074154"/>
            <a:ext cx="6793078" cy="548640"/>
          </a:xfrm>
          <a:prstGeom prst="rect">
            <a:avLst/>
          </a:prstGeom>
          <a:solidFill>
            <a:srgbClr val="FFFFFF"/>
          </a:solidFill>
          <a:ln w="9525">
            <a:solidFill>
              <a:srgbClr val="000000"/>
            </a:solidFill>
            <a:miter lim="800000"/>
            <a:headEnd/>
            <a:tailEnd/>
          </a:ln>
        </p:spPr>
        <p:txBody>
          <a:bodyPr/>
          <a:lstStyle/>
          <a:p>
            <a:pPr>
              <a:defRPr/>
            </a:pPr>
            <a:r>
              <a:rPr lang="en-US" sz="1300" dirty="0">
                <a:latin typeface="Arial" panose="020B0604020202020204" pitchFamily="34" charset="0"/>
                <a:cs typeface="Arial" panose="020B0604020202020204" pitchFamily="34" charset="0"/>
              </a:rPr>
              <a:t>Determine the initial </a:t>
            </a:r>
            <a:r>
              <a:rPr lang="en-US" sz="1300" u="sng" dirty="0">
                <a:solidFill>
                  <a:srgbClr val="FF0000"/>
                </a:solidFill>
                <a:effectLst>
                  <a:outerShdw blurRad="38100" dist="38100" dir="2700000" algn="tl">
                    <a:srgbClr val="C0C0C0"/>
                  </a:outerShdw>
                </a:effectLst>
                <a:latin typeface="Arial" panose="020B0604020202020204" pitchFamily="34" charset="0"/>
                <a:cs typeface="Arial" panose="020B0604020202020204" pitchFamily="34" charset="0"/>
              </a:rPr>
              <a:t>eligible activity set (EAS)</a:t>
            </a:r>
            <a:r>
              <a:rPr lang="en-US" sz="1300" dirty="0">
                <a:latin typeface="Arial" panose="020B0604020202020204" pitchFamily="34" charset="0"/>
                <a:cs typeface="Arial" panose="020B0604020202020204" pitchFamily="34" charset="0"/>
              </a:rPr>
              <a:t>, i.e., those activities with </a:t>
            </a:r>
            <a:r>
              <a:rPr lang="en-US" sz="1300" dirty="0">
                <a:solidFill>
                  <a:srgbClr val="FF0000"/>
                </a:solidFill>
                <a:effectLst>
                  <a:outerShdw blurRad="38100" dist="38100" dir="2700000" algn="tl">
                    <a:srgbClr val="C0C0C0"/>
                  </a:outerShdw>
                </a:effectLst>
                <a:latin typeface="Arial" panose="020B0604020202020204" pitchFamily="34" charset="0"/>
                <a:cs typeface="Arial" panose="020B0604020202020204" pitchFamily="34" charset="0"/>
              </a:rPr>
              <a:t>ES ≤ T </a:t>
            </a:r>
            <a:r>
              <a:rPr lang="en-US" sz="1300" dirty="0">
                <a:latin typeface="Arial" panose="020B0604020202020204" pitchFamily="34" charset="0"/>
                <a:cs typeface="Arial" panose="020B0604020202020204" pitchFamily="34" charset="0"/>
              </a:rPr>
              <a:t>and with all </a:t>
            </a:r>
            <a:r>
              <a:rPr lang="en-US" sz="1300" dirty="0">
                <a:solidFill>
                  <a:srgbClr val="FF00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predecessor activities completed</a:t>
            </a:r>
            <a:r>
              <a:rPr lang="en-US" sz="1300" dirty="0">
                <a:latin typeface="Arial" panose="020B0604020202020204" pitchFamily="34" charset="0"/>
                <a:cs typeface="Arial" panose="020B0604020202020204" pitchFamily="34" charset="0"/>
              </a:rPr>
              <a:t>.</a:t>
            </a:r>
          </a:p>
        </p:txBody>
      </p:sp>
      <p:sp>
        <p:nvSpPr>
          <p:cNvPr id="49171" name="Text Box 19"/>
          <p:cNvSpPr txBox="1">
            <a:spLocks noChangeArrowheads="1"/>
          </p:cNvSpPr>
          <p:nvPr/>
        </p:nvSpPr>
        <p:spPr bwMode="auto">
          <a:xfrm>
            <a:off x="1833781" y="2826574"/>
            <a:ext cx="6793078" cy="731520"/>
          </a:xfrm>
          <a:prstGeom prst="rect">
            <a:avLst/>
          </a:prstGeom>
          <a:solidFill>
            <a:srgbClr val="FFFFFF"/>
          </a:solidFill>
          <a:ln w="9525">
            <a:solidFill>
              <a:srgbClr val="000000"/>
            </a:solidFill>
            <a:miter lim="800000"/>
            <a:headEnd/>
            <a:tailEnd/>
          </a:ln>
        </p:spPr>
        <p:txBody>
          <a:bodyPr/>
          <a:lstStyle/>
          <a:p>
            <a:pPr>
              <a:defRPr/>
            </a:pPr>
            <a:r>
              <a:rPr lang="en-US" sz="1300" dirty="0">
                <a:latin typeface="Arial" panose="020B0604020202020204" pitchFamily="34" charset="0"/>
                <a:cs typeface="Arial" panose="020B0604020202020204" pitchFamily="34" charset="0"/>
              </a:rPr>
              <a:t>From among the members of the current EAS, determine the </a:t>
            </a:r>
            <a:r>
              <a:rPr lang="en-US" sz="1300" dirty="0">
                <a:solidFill>
                  <a:srgbClr val="FF0000"/>
                </a:solidFill>
                <a:effectLst>
                  <a:outerShdw blurRad="38100" dist="38100" dir="2700000" algn="tl">
                    <a:srgbClr val="C0C0C0"/>
                  </a:outerShdw>
                </a:effectLst>
                <a:latin typeface="Arial" panose="020B0604020202020204" pitchFamily="34" charset="0"/>
                <a:cs typeface="Arial" panose="020B0604020202020204" pitchFamily="34" charset="0"/>
              </a:rPr>
              <a:t>ordered scheduling set (OSS)</a:t>
            </a:r>
            <a:r>
              <a:rPr lang="en-US" sz="1300" dirty="0">
                <a:latin typeface="Arial" panose="020B0604020202020204" pitchFamily="34" charset="0"/>
                <a:cs typeface="Arial" panose="020B0604020202020204" pitchFamily="34" charset="0"/>
              </a:rPr>
              <a:t> of activities, i.e., activities with   ES ≤ T, ordered according to </a:t>
            </a:r>
            <a:r>
              <a:rPr lang="en-US" sz="1300" dirty="0">
                <a:solidFill>
                  <a:srgbClr val="FF0000"/>
                </a:solidFill>
                <a:effectLst>
                  <a:outerShdw blurRad="38100" dist="38100" dir="2700000" algn="tl">
                    <a:srgbClr val="C0C0C0"/>
                  </a:outerShdw>
                </a:effectLst>
                <a:latin typeface="Arial" panose="020B0604020202020204" pitchFamily="34" charset="0"/>
                <a:cs typeface="Arial" panose="020B0604020202020204" pitchFamily="34" charset="0"/>
              </a:rPr>
              <a:t>LS</a:t>
            </a:r>
            <a:r>
              <a:rPr lang="en-US" sz="1300" dirty="0">
                <a:latin typeface="Arial" panose="020B0604020202020204" pitchFamily="34" charset="0"/>
                <a:cs typeface="Arial" panose="020B0604020202020204" pitchFamily="34" charset="0"/>
              </a:rPr>
              <a:t> with </a:t>
            </a:r>
            <a:r>
              <a:rPr lang="en-US" sz="1300" dirty="0">
                <a:solidFill>
                  <a:srgbClr val="FF0000"/>
                </a:solidFill>
                <a:effectLst>
                  <a:outerShdw blurRad="38100" dist="38100" dir="2700000" algn="tl">
                    <a:srgbClr val="C0C0C0"/>
                  </a:outerShdw>
                </a:effectLst>
                <a:latin typeface="Arial" panose="020B0604020202020204" pitchFamily="34" charset="0"/>
                <a:cs typeface="Arial" panose="020B0604020202020204" pitchFamily="34" charset="0"/>
              </a:rPr>
              <a:t>smallest</a:t>
            </a:r>
            <a:r>
              <a:rPr lang="en-US" sz="1300" dirty="0">
                <a:latin typeface="Arial" panose="020B0604020202020204" pitchFamily="34" charset="0"/>
                <a:cs typeface="Arial" panose="020B0604020202020204" pitchFamily="34" charset="0"/>
              </a:rPr>
              <a:t> values first and within this characteristic, according to </a:t>
            </a:r>
            <a:r>
              <a:rPr lang="en-US" sz="1300" dirty="0">
                <a:solidFill>
                  <a:srgbClr val="FF0000"/>
                </a:solidFill>
                <a:effectLst>
                  <a:outerShdw blurRad="38100" dist="38100" dir="2700000" algn="tl">
                    <a:srgbClr val="C0C0C0"/>
                  </a:outerShdw>
                </a:effectLst>
                <a:latin typeface="Arial" panose="020B0604020202020204" pitchFamily="34" charset="0"/>
                <a:cs typeface="Arial" panose="020B0604020202020204" pitchFamily="34" charset="0"/>
              </a:rPr>
              <a:t>least activity duration </a:t>
            </a:r>
            <a:r>
              <a:rPr lang="en-US" sz="1300" dirty="0">
                <a:latin typeface="Arial" panose="020B0604020202020204" pitchFamily="34" charset="0"/>
                <a:cs typeface="Arial" panose="020B0604020202020204" pitchFamily="34" charset="0"/>
              </a:rPr>
              <a:t>first.</a:t>
            </a:r>
          </a:p>
        </p:txBody>
      </p:sp>
      <p:sp>
        <p:nvSpPr>
          <p:cNvPr id="42002" name="Text Box 18"/>
          <p:cNvSpPr txBox="1">
            <a:spLocks noChangeArrowheads="1"/>
          </p:cNvSpPr>
          <p:nvPr/>
        </p:nvSpPr>
        <p:spPr bwMode="auto">
          <a:xfrm>
            <a:off x="1833781" y="3790969"/>
            <a:ext cx="6793078" cy="763396"/>
          </a:xfrm>
          <a:prstGeom prst="rect">
            <a:avLst/>
          </a:prstGeom>
          <a:solidFill>
            <a:srgbClr val="FFFFFF"/>
          </a:solidFill>
          <a:ln w="9525">
            <a:solidFill>
              <a:srgbClr val="000000"/>
            </a:solidFill>
            <a:miter lim="800000"/>
            <a:headEnd/>
            <a:tailEnd/>
          </a:ln>
        </p:spPr>
        <p:txBody>
          <a:bodyPr/>
          <a:lstStyle/>
          <a:p>
            <a:pPr>
              <a:defRPr/>
            </a:pPr>
            <a:r>
              <a:rPr lang="en-US" sz="1300" dirty="0">
                <a:latin typeface="Arial" panose="020B0604020202020204" pitchFamily="34" charset="0"/>
                <a:cs typeface="Arial" panose="020B0604020202020204" pitchFamily="34" charset="0"/>
              </a:rPr>
              <a:t>Consider the activities in OSS in the order listed and schedule those activities for which sufficient resources are available for the duration of the activity. As activities are scheduled </a:t>
            </a:r>
            <a:r>
              <a:rPr lang="en-US" sz="1300" dirty="0">
                <a:solidFill>
                  <a:srgbClr val="FF00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update the level of resources </a:t>
            </a:r>
            <a:r>
              <a:rPr lang="en-US" sz="1300" dirty="0">
                <a:latin typeface="Arial" panose="020B0604020202020204" pitchFamily="34" charset="0"/>
                <a:cs typeface="Arial" panose="020B0604020202020204" pitchFamily="34" charset="0"/>
              </a:rPr>
              <a:t>available, and </a:t>
            </a:r>
            <a:r>
              <a:rPr lang="en-US" sz="1300" dirty="0">
                <a:solidFill>
                  <a:srgbClr val="FF00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update the members of EAS.</a:t>
            </a:r>
          </a:p>
          <a:p>
            <a:pPr>
              <a:defRPr/>
            </a:pPr>
            <a:endParaRPr lang="en-US" sz="1300" dirty="0">
              <a:latin typeface="Arial" panose="020B0604020202020204" pitchFamily="34" charset="0"/>
              <a:cs typeface="Arial" panose="020B0604020202020204" pitchFamily="34" charset="0"/>
            </a:endParaRPr>
          </a:p>
        </p:txBody>
      </p:sp>
      <p:sp>
        <p:nvSpPr>
          <p:cNvPr id="47123" name="Text Box 17"/>
          <p:cNvSpPr txBox="1">
            <a:spLocks noChangeArrowheads="1"/>
          </p:cNvSpPr>
          <p:nvPr/>
        </p:nvSpPr>
        <p:spPr bwMode="auto">
          <a:xfrm>
            <a:off x="3155140" y="4781704"/>
            <a:ext cx="3684168" cy="465571"/>
          </a:xfrm>
          <a:prstGeom prst="rect">
            <a:avLst/>
          </a:prstGeom>
          <a:solidFill>
            <a:srgbClr val="FFFFFF"/>
          </a:solidFill>
          <a:ln w="9525">
            <a:solidFill>
              <a:srgbClr val="000000"/>
            </a:solidFill>
            <a:miter lim="800000"/>
            <a:headEnd/>
            <a:tailEnd/>
          </a:ln>
        </p:spPr>
        <p:txBody>
          <a:bodyPr/>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r>
              <a:rPr lang="en-US" sz="1300">
                <a:cs typeface="Arial" panose="020B0604020202020204" pitchFamily="34" charset="0"/>
              </a:rPr>
              <a:t>Have all activities been scheduled, i.e., is EAS an empty set?</a:t>
            </a:r>
          </a:p>
        </p:txBody>
      </p:sp>
      <p:sp>
        <p:nvSpPr>
          <p:cNvPr id="49168" name="Text Box 16"/>
          <p:cNvSpPr txBox="1">
            <a:spLocks noChangeArrowheads="1"/>
          </p:cNvSpPr>
          <p:nvPr/>
        </p:nvSpPr>
        <p:spPr bwMode="auto">
          <a:xfrm>
            <a:off x="1833781" y="5630444"/>
            <a:ext cx="6793078" cy="296059"/>
          </a:xfrm>
          <a:prstGeom prst="rect">
            <a:avLst/>
          </a:prstGeom>
          <a:solidFill>
            <a:srgbClr val="FFFFFF"/>
          </a:solidFill>
          <a:ln w="9525">
            <a:solidFill>
              <a:srgbClr val="000000"/>
            </a:solidFill>
            <a:miter lim="800000"/>
            <a:headEnd/>
            <a:tailEnd/>
          </a:ln>
        </p:spPr>
        <p:txBody>
          <a:bodyPr lIns="37148" rIns="37148"/>
          <a:lstStyle/>
          <a:p>
            <a:pPr>
              <a:defRPr/>
            </a:pPr>
            <a:r>
              <a:rPr lang="en-US" sz="1300" dirty="0" smtClean="0">
                <a:latin typeface="Arial" panose="020B0604020202020204" pitchFamily="34" charset="0"/>
                <a:ea typeface="Times New Roman" panose="02020603050405020304" pitchFamily="18" charset="0"/>
                <a:cs typeface="Arial" panose="020B0604020202020204" pitchFamily="34" charset="0"/>
              </a:rPr>
              <a:t>  Set </a:t>
            </a:r>
            <a:r>
              <a:rPr lang="en-US" sz="1300" i="1" dirty="0" err="1">
                <a:solidFill>
                  <a:srgbClr val="FF0000"/>
                </a:solidFill>
                <a:effectLst>
                  <a:outerShdw blurRad="38100" dist="38100" dir="2700000" algn="tl">
                    <a:srgbClr val="000000">
                      <a:alpha val="43137"/>
                    </a:srgbClr>
                  </a:outerShdw>
                </a:effectLst>
                <a:latin typeface="Arial" panose="020B0604020202020204" pitchFamily="34" charset="0"/>
                <a:ea typeface="Times New Roman" panose="02020603050405020304" pitchFamily="18" charset="0"/>
                <a:cs typeface="Arial" panose="020B0604020202020204" pitchFamily="34" charset="0"/>
              </a:rPr>
              <a:t>T</a:t>
            </a:r>
            <a:r>
              <a:rPr lang="en-US" sz="1300" i="1" baseline="-30000" dirty="0" err="1">
                <a:solidFill>
                  <a:srgbClr val="FF0000"/>
                </a:solidFill>
                <a:effectLst>
                  <a:outerShdw blurRad="38100" dist="38100" dir="2700000" algn="tl">
                    <a:srgbClr val="000000">
                      <a:alpha val="43137"/>
                    </a:srgbClr>
                  </a:outerShdw>
                </a:effectLst>
                <a:latin typeface="Arial" panose="020B0604020202020204" pitchFamily="34" charset="0"/>
                <a:ea typeface="Times New Roman" panose="02020603050405020304" pitchFamily="18" charset="0"/>
                <a:cs typeface="Arial" panose="020B0604020202020204" pitchFamily="34" charset="0"/>
              </a:rPr>
              <a:t>new</a:t>
            </a:r>
            <a:r>
              <a:rPr lang="en-US" sz="1300" i="1" dirty="0">
                <a:solidFill>
                  <a:srgbClr val="FF0000"/>
                </a:solidFill>
                <a:effectLst>
                  <a:outerShdw blurRad="38100" dist="38100" dir="2700000" algn="tl">
                    <a:srgbClr val="000000">
                      <a:alpha val="43137"/>
                    </a:srgbClr>
                  </a:outerShdw>
                </a:effectLst>
                <a:latin typeface="Arial" panose="020B0604020202020204" pitchFamily="34" charset="0"/>
                <a:ea typeface="Times New Roman" panose="02020603050405020304" pitchFamily="18" charset="0"/>
                <a:cs typeface="Arial" panose="020B0604020202020204" pitchFamily="34" charset="0"/>
              </a:rPr>
              <a:t>= T</a:t>
            </a:r>
            <a:r>
              <a:rPr lang="en-US" sz="1300" i="1" baseline="-30000" dirty="0">
                <a:solidFill>
                  <a:srgbClr val="FF0000"/>
                </a:solidFill>
                <a:effectLst>
                  <a:outerShdw blurRad="38100" dist="38100" dir="2700000" algn="tl">
                    <a:srgbClr val="000000">
                      <a:alpha val="43137"/>
                    </a:srgbClr>
                  </a:outerShdw>
                </a:effectLst>
                <a:latin typeface="Arial" panose="020B0604020202020204" pitchFamily="34" charset="0"/>
                <a:ea typeface="Times New Roman" panose="02020603050405020304" pitchFamily="18" charset="0"/>
                <a:cs typeface="Arial" panose="020B0604020202020204" pitchFamily="34" charset="0"/>
              </a:rPr>
              <a:t>old</a:t>
            </a:r>
            <a:r>
              <a:rPr lang="en-US" sz="1300" i="1" dirty="0">
                <a:solidFill>
                  <a:srgbClr val="FF0000"/>
                </a:solidFill>
                <a:effectLst>
                  <a:outerShdw blurRad="38100" dist="38100" dir="2700000" algn="tl">
                    <a:srgbClr val="000000">
                      <a:alpha val="43137"/>
                    </a:srgbClr>
                  </a:outerShdw>
                </a:effectLst>
                <a:latin typeface="Arial" panose="020B0604020202020204" pitchFamily="34" charset="0"/>
                <a:ea typeface="Times New Roman" panose="02020603050405020304" pitchFamily="18" charset="0"/>
                <a:cs typeface="Arial" panose="020B0604020202020204" pitchFamily="34" charset="0"/>
              </a:rPr>
              <a:t> + 1</a:t>
            </a:r>
            <a:r>
              <a:rPr lang="en-US" sz="1300" dirty="0">
                <a:solidFill>
                  <a:srgbClr val="FF0000"/>
                </a:solidFill>
                <a:effectLst>
                  <a:outerShdw blurRad="38100" dist="38100" dir="2700000" algn="tl">
                    <a:srgbClr val="000000">
                      <a:alpha val="43137"/>
                    </a:srgbClr>
                  </a:outerShdw>
                </a:effectLst>
                <a:latin typeface="Arial" panose="020B0604020202020204" pitchFamily="34" charset="0"/>
                <a:ea typeface="Times New Roman" panose="02020603050405020304" pitchFamily="18" charset="0"/>
                <a:cs typeface="Arial" panose="020B0604020202020204" pitchFamily="34" charset="0"/>
              </a:rPr>
              <a:t> </a:t>
            </a:r>
            <a:r>
              <a:rPr lang="en-US" sz="1300" dirty="0">
                <a:latin typeface="Arial" panose="020B0604020202020204" pitchFamily="34" charset="0"/>
                <a:ea typeface="Times New Roman" panose="02020603050405020304" pitchFamily="18" charset="0"/>
                <a:cs typeface="Arial" panose="020B0604020202020204" pitchFamily="34" charset="0"/>
              </a:rPr>
              <a:t>and compute new </a:t>
            </a:r>
            <a:r>
              <a:rPr lang="en-US" sz="1300" i="1" dirty="0">
                <a:latin typeface="Arial" panose="020B0604020202020204" pitchFamily="34" charset="0"/>
                <a:ea typeface="Times New Roman" panose="02020603050405020304" pitchFamily="18" charset="0"/>
                <a:cs typeface="Arial" panose="020B0604020202020204" pitchFamily="34" charset="0"/>
              </a:rPr>
              <a:t>ES</a:t>
            </a:r>
            <a:r>
              <a:rPr lang="en-US" sz="1300" dirty="0">
                <a:latin typeface="Arial" panose="020B0604020202020204" pitchFamily="34" charset="0"/>
                <a:ea typeface="Times New Roman" panose="02020603050405020304" pitchFamily="18" charset="0"/>
                <a:cs typeface="Arial" panose="020B0604020202020204" pitchFamily="34" charset="0"/>
              </a:rPr>
              <a:t> times for the updated EAS.</a:t>
            </a:r>
            <a:endParaRPr lang="en-US" sz="1300" dirty="0">
              <a:latin typeface="Arial" panose="020B0604020202020204" pitchFamily="34" charset="0"/>
              <a:cs typeface="Arial" panose="020B0604020202020204" pitchFamily="34" charset="0"/>
            </a:endParaRPr>
          </a:p>
          <a:p>
            <a:pPr>
              <a:defRPr/>
            </a:pPr>
            <a:endParaRPr lang="en-US" sz="1300" dirty="0">
              <a:latin typeface="Arial" panose="020B0604020202020204" pitchFamily="34" charset="0"/>
              <a:cs typeface="Arial" panose="020B0604020202020204" pitchFamily="34" charset="0"/>
            </a:endParaRPr>
          </a:p>
        </p:txBody>
      </p:sp>
      <p:sp>
        <p:nvSpPr>
          <p:cNvPr id="47125" name="Text Box 15"/>
          <p:cNvSpPr txBox="1">
            <a:spLocks noChangeArrowheads="1"/>
          </p:cNvSpPr>
          <p:nvPr/>
        </p:nvSpPr>
        <p:spPr bwMode="auto">
          <a:xfrm>
            <a:off x="7811265" y="4852334"/>
            <a:ext cx="898601" cy="310773"/>
          </a:xfrm>
          <a:prstGeom prst="rect">
            <a:avLst/>
          </a:prstGeom>
          <a:solidFill>
            <a:srgbClr val="FFFFFF"/>
          </a:solidFill>
          <a:ln w="9525">
            <a:solidFill>
              <a:srgbClr val="000000"/>
            </a:solidFill>
            <a:miter lim="800000"/>
            <a:headEnd/>
            <a:tailEnd/>
          </a:ln>
        </p:spPr>
        <p:txBody>
          <a:bodyPr/>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a:r>
              <a:rPr lang="en-US" sz="1300" dirty="0">
                <a:cs typeface="Arial" panose="020B0604020202020204" pitchFamily="34" charset="0"/>
              </a:rPr>
              <a:t>STOP</a:t>
            </a:r>
          </a:p>
        </p:txBody>
      </p:sp>
      <p:sp>
        <p:nvSpPr>
          <p:cNvPr id="47126" name="Line 14"/>
          <p:cNvSpPr>
            <a:spLocks noChangeShapeType="1"/>
          </p:cNvSpPr>
          <p:nvPr/>
        </p:nvSpPr>
        <p:spPr bwMode="auto">
          <a:xfrm>
            <a:off x="6839309" y="5035973"/>
            <a:ext cx="971956" cy="589"/>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en-US" sz="1462"/>
          </a:p>
        </p:txBody>
      </p:sp>
      <p:sp>
        <p:nvSpPr>
          <p:cNvPr id="47127" name="Text Box 13"/>
          <p:cNvSpPr txBox="1">
            <a:spLocks noChangeArrowheads="1"/>
          </p:cNvSpPr>
          <p:nvPr/>
        </p:nvSpPr>
        <p:spPr bwMode="auto">
          <a:xfrm>
            <a:off x="7116321" y="4930616"/>
            <a:ext cx="417932" cy="2342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a:r>
              <a:rPr lang="en-US" sz="1300" dirty="0">
                <a:cs typeface="Arial" panose="020B0604020202020204" pitchFamily="34" charset="0"/>
              </a:rPr>
              <a:t>Yes</a:t>
            </a:r>
          </a:p>
        </p:txBody>
      </p:sp>
      <p:sp>
        <p:nvSpPr>
          <p:cNvPr id="47128" name="Line 12"/>
          <p:cNvSpPr>
            <a:spLocks noChangeShapeType="1"/>
          </p:cNvSpPr>
          <p:nvPr/>
        </p:nvSpPr>
        <p:spPr bwMode="auto">
          <a:xfrm>
            <a:off x="4961995" y="5247275"/>
            <a:ext cx="965" cy="382581"/>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en-US" sz="1462"/>
          </a:p>
        </p:txBody>
      </p:sp>
      <p:sp>
        <p:nvSpPr>
          <p:cNvPr id="47129" name="Text Box 11"/>
          <p:cNvSpPr txBox="1">
            <a:spLocks noChangeArrowheads="1"/>
          </p:cNvSpPr>
          <p:nvPr/>
        </p:nvSpPr>
        <p:spPr bwMode="auto">
          <a:xfrm>
            <a:off x="4823006" y="5321437"/>
            <a:ext cx="280873" cy="18069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a:r>
              <a:rPr lang="en-US" sz="1300" dirty="0">
                <a:cs typeface="Arial" panose="020B0604020202020204" pitchFamily="34" charset="0"/>
              </a:rPr>
              <a:t>No</a:t>
            </a:r>
          </a:p>
        </p:txBody>
      </p:sp>
      <p:sp>
        <p:nvSpPr>
          <p:cNvPr id="47130" name="Line 10"/>
          <p:cNvSpPr>
            <a:spLocks noChangeShapeType="1"/>
          </p:cNvSpPr>
          <p:nvPr/>
        </p:nvSpPr>
        <p:spPr bwMode="auto">
          <a:xfrm>
            <a:off x="4893465" y="5926503"/>
            <a:ext cx="965" cy="12654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462"/>
          </a:p>
        </p:txBody>
      </p:sp>
      <p:sp>
        <p:nvSpPr>
          <p:cNvPr id="47131" name="Line 9"/>
          <p:cNvSpPr>
            <a:spLocks noChangeShapeType="1"/>
          </p:cNvSpPr>
          <p:nvPr/>
        </p:nvSpPr>
        <p:spPr bwMode="auto">
          <a:xfrm flipH="1">
            <a:off x="1280722" y="6053049"/>
            <a:ext cx="3612744" cy="58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462"/>
          </a:p>
        </p:txBody>
      </p:sp>
      <p:sp>
        <p:nvSpPr>
          <p:cNvPr id="47132" name="Line 8"/>
          <p:cNvSpPr>
            <a:spLocks noChangeShapeType="1"/>
          </p:cNvSpPr>
          <p:nvPr/>
        </p:nvSpPr>
        <p:spPr bwMode="auto">
          <a:xfrm flipV="1">
            <a:off x="1279757" y="3172511"/>
            <a:ext cx="965" cy="28805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462"/>
          </a:p>
        </p:txBody>
      </p:sp>
      <p:sp>
        <p:nvSpPr>
          <p:cNvPr id="47133" name="Line 7"/>
          <p:cNvSpPr>
            <a:spLocks noChangeShapeType="1"/>
          </p:cNvSpPr>
          <p:nvPr/>
        </p:nvSpPr>
        <p:spPr bwMode="auto">
          <a:xfrm>
            <a:off x="1280722" y="3172511"/>
            <a:ext cx="554025" cy="589"/>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en-US" sz="1462"/>
          </a:p>
        </p:txBody>
      </p:sp>
      <p:sp>
        <p:nvSpPr>
          <p:cNvPr id="47134" name="Line 6"/>
          <p:cNvSpPr>
            <a:spLocks noChangeShapeType="1"/>
          </p:cNvSpPr>
          <p:nvPr/>
        </p:nvSpPr>
        <p:spPr bwMode="auto">
          <a:xfrm>
            <a:off x="4961995" y="4570402"/>
            <a:ext cx="965" cy="21130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en-US" sz="1462"/>
          </a:p>
        </p:txBody>
      </p:sp>
      <p:sp>
        <p:nvSpPr>
          <p:cNvPr id="47135" name="Line 5"/>
          <p:cNvSpPr>
            <a:spLocks noChangeShapeType="1"/>
          </p:cNvSpPr>
          <p:nvPr/>
        </p:nvSpPr>
        <p:spPr bwMode="auto">
          <a:xfrm>
            <a:off x="4961995" y="3562452"/>
            <a:ext cx="965" cy="211891"/>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en-US" sz="1462"/>
          </a:p>
        </p:txBody>
      </p:sp>
      <p:sp>
        <p:nvSpPr>
          <p:cNvPr id="47136" name="Line 4"/>
          <p:cNvSpPr>
            <a:spLocks noChangeShapeType="1"/>
          </p:cNvSpPr>
          <p:nvPr/>
        </p:nvSpPr>
        <p:spPr bwMode="auto">
          <a:xfrm>
            <a:off x="4961995" y="2639258"/>
            <a:ext cx="965" cy="170101"/>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en-US" sz="1462"/>
          </a:p>
        </p:txBody>
      </p:sp>
      <p:sp>
        <p:nvSpPr>
          <p:cNvPr id="47137" name="Line 3"/>
          <p:cNvSpPr>
            <a:spLocks noChangeShapeType="1"/>
          </p:cNvSpPr>
          <p:nvPr/>
        </p:nvSpPr>
        <p:spPr bwMode="auto">
          <a:xfrm>
            <a:off x="4961995" y="1896330"/>
            <a:ext cx="965" cy="170101"/>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en-US" sz="1462"/>
          </a:p>
        </p:txBody>
      </p:sp>
      <p:sp>
        <p:nvSpPr>
          <p:cNvPr id="47138" name="Line 2"/>
          <p:cNvSpPr>
            <a:spLocks noChangeShapeType="1"/>
          </p:cNvSpPr>
          <p:nvPr/>
        </p:nvSpPr>
        <p:spPr bwMode="auto">
          <a:xfrm>
            <a:off x="4961995" y="1153401"/>
            <a:ext cx="0" cy="169513"/>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en-US" sz="1462"/>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2"/>
          <p:cNvSpPr>
            <a:spLocks noChangeArrowheads="1"/>
          </p:cNvSpPr>
          <p:nvPr/>
        </p:nvSpPr>
        <p:spPr bwMode="auto">
          <a:xfrm>
            <a:off x="595208" y="629353"/>
            <a:ext cx="2113597"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3250"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Example</a:t>
            </a:r>
          </a:p>
        </p:txBody>
      </p:sp>
      <p:sp>
        <p:nvSpPr>
          <p:cNvPr id="48135"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48136"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48137" name="Rectangle 24"/>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9" name="TextBox 8"/>
          <p:cNvSpPr txBox="1"/>
          <p:nvPr/>
        </p:nvSpPr>
        <p:spPr>
          <a:xfrm>
            <a:off x="320039" y="1180601"/>
            <a:ext cx="9224010" cy="1292662"/>
          </a:xfrm>
          <a:prstGeom prst="rect">
            <a:avLst/>
          </a:prstGeom>
          <a:solidFill>
            <a:srgbClr val="F8F9BD"/>
          </a:solidFill>
          <a:ln>
            <a:solidFill>
              <a:schemeClr val="tx1"/>
            </a:solidFill>
          </a:ln>
          <a:scene3d>
            <a:camera prst="orthographicFront"/>
            <a:lightRig rig="threePt" dir="t"/>
          </a:scene3d>
          <a:sp3d>
            <a:bevelT w="165100" prst="coolSlant"/>
          </a:sp3d>
        </p:spPr>
        <p:txBody>
          <a:bodyPr wrap="square">
            <a:spAutoFit/>
          </a:bodyPr>
          <a:lstStyle/>
          <a:p>
            <a:pPr>
              <a:defRPr/>
            </a:pPr>
            <a:r>
              <a:rPr lang="en-GB" sz="1950" dirty="0">
                <a:latin typeface="Times New Roman" pitchFamily="18" charset="0"/>
                <a:cs typeface="Times New Roman" pitchFamily="18" charset="0"/>
              </a:rPr>
              <a:t>The work of a small engineering project is planned according to the AON shown below. The </a:t>
            </a:r>
            <a:r>
              <a:rPr lang="en-GB" sz="1950" dirty="0">
                <a:solidFill>
                  <a:srgbClr val="0000FF"/>
                </a:solidFill>
                <a:latin typeface="Times New Roman" pitchFamily="18" charset="0"/>
                <a:cs typeface="Times New Roman" pitchFamily="18" charset="0"/>
              </a:rPr>
              <a:t>labour requirement </a:t>
            </a:r>
            <a:r>
              <a:rPr lang="en-GB" sz="1950" dirty="0">
                <a:latin typeface="Times New Roman" pitchFamily="18" charset="0"/>
                <a:cs typeface="Times New Roman" pitchFamily="18" charset="0"/>
              </a:rPr>
              <a:t>of each activity is shown below each activity box. What will be the </a:t>
            </a:r>
            <a:r>
              <a:rPr lang="en-GB" sz="1950" dirty="0">
                <a:solidFill>
                  <a:srgbClr val="0000FF"/>
                </a:solidFill>
                <a:latin typeface="Times New Roman" pitchFamily="18" charset="0"/>
                <a:cs typeface="Times New Roman" pitchFamily="18" charset="0"/>
              </a:rPr>
              <a:t>minimum contract duration </a:t>
            </a:r>
            <a:r>
              <a:rPr lang="en-GB" sz="1950" dirty="0">
                <a:latin typeface="Times New Roman" pitchFamily="18" charset="0"/>
                <a:cs typeface="Times New Roman" pitchFamily="18" charset="0"/>
              </a:rPr>
              <a:t>if </a:t>
            </a:r>
            <a:r>
              <a:rPr lang="en-GB" sz="1950" dirty="0">
                <a:solidFill>
                  <a:srgbClr val="0000FF"/>
                </a:solidFill>
                <a:latin typeface="Times New Roman" pitchFamily="18" charset="0"/>
                <a:cs typeface="Times New Roman" pitchFamily="18" charset="0"/>
              </a:rPr>
              <a:t>no more than </a:t>
            </a:r>
            <a:r>
              <a:rPr lang="en-GB" sz="1950" b="1" dirty="0">
                <a:solidFill>
                  <a:srgbClr val="0000FF"/>
                </a:solidFill>
                <a:latin typeface="Times New Roman" pitchFamily="18" charset="0"/>
                <a:cs typeface="Times New Roman" pitchFamily="18" charset="0"/>
              </a:rPr>
              <a:t>6</a:t>
            </a:r>
            <a:r>
              <a:rPr lang="en-GB" sz="1950" dirty="0">
                <a:solidFill>
                  <a:srgbClr val="0000FF"/>
                </a:solidFill>
                <a:latin typeface="Times New Roman" pitchFamily="18" charset="0"/>
                <a:cs typeface="Times New Roman" pitchFamily="18" charset="0"/>
              </a:rPr>
              <a:t> labours </a:t>
            </a:r>
            <a:r>
              <a:rPr lang="en-GB" sz="1950" dirty="0">
                <a:latin typeface="Times New Roman" pitchFamily="18" charset="0"/>
                <a:cs typeface="Times New Roman" pitchFamily="18" charset="0"/>
              </a:rPr>
              <a:t>can be made available for the work and if it is assumed that having started an activity it must be completed </a:t>
            </a:r>
            <a:r>
              <a:rPr lang="en-GB" sz="1950" dirty="0">
                <a:solidFill>
                  <a:srgbClr val="0000FF"/>
                </a:solidFill>
                <a:latin typeface="Times New Roman" pitchFamily="18" charset="0"/>
                <a:cs typeface="Times New Roman" pitchFamily="18" charset="0"/>
              </a:rPr>
              <a:t>without a break</a:t>
            </a:r>
            <a:r>
              <a:rPr lang="en-GB" sz="1950" dirty="0">
                <a:latin typeface="Times New Roman" pitchFamily="18" charset="0"/>
                <a:cs typeface="Times New Roman" pitchFamily="18" charset="0"/>
              </a:rPr>
              <a:t>?</a:t>
            </a:r>
            <a:endParaRPr lang="en-US" sz="1950" dirty="0">
              <a:latin typeface="Times New Roman" pitchFamily="18" charset="0"/>
              <a:cs typeface="Times New Roman" pitchFamily="18" charset="0"/>
            </a:endParaRPr>
          </a:p>
        </p:txBody>
      </p:sp>
      <p:graphicFrame>
        <p:nvGraphicFramePr>
          <p:cNvPr id="48141" name="Object 10"/>
          <p:cNvGraphicFramePr>
            <a:graphicFrameLocks noChangeAspect="1"/>
          </p:cNvGraphicFramePr>
          <p:nvPr>
            <p:extLst>
              <p:ext uri="{D42A27DB-BD31-4B8C-83A1-F6EECF244321}">
                <p14:modId xmlns:p14="http://schemas.microsoft.com/office/powerpoint/2010/main" val="435159369"/>
              </p:ext>
            </p:extLst>
          </p:nvPr>
        </p:nvGraphicFramePr>
        <p:xfrm>
          <a:off x="115888" y="2886075"/>
          <a:ext cx="9632950" cy="3543300"/>
        </p:xfrm>
        <a:graphic>
          <a:graphicData uri="http://schemas.openxmlformats.org/presentationml/2006/ole">
            <mc:AlternateContent xmlns:mc="http://schemas.openxmlformats.org/markup-compatibility/2006">
              <mc:Choice xmlns:v="urn:schemas-microsoft-com:vml" Requires="v">
                <p:oleObj spid="_x0000_s4222" name="Worksheet" r:id="rId4" imgW="9477337" imgH="3629173" progId="Excel.Sheet.8">
                  <p:embed/>
                </p:oleObj>
              </mc:Choice>
              <mc:Fallback>
                <p:oleObj name="Worksheet" r:id="rId4" imgW="9477337" imgH="3629173" progId="Excel.Sheet.8">
                  <p:embed/>
                  <p:pic>
                    <p:nvPicPr>
                      <p:cNvPr id="0" name="Picture 11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15888" y="2886075"/>
                        <a:ext cx="9632950" cy="35433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2"/>
          <p:cNvSpPr>
            <a:spLocks noChangeArrowheads="1"/>
          </p:cNvSpPr>
          <p:nvPr/>
        </p:nvSpPr>
        <p:spPr bwMode="auto">
          <a:xfrm>
            <a:off x="1238251" y="755470"/>
            <a:ext cx="2213610"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2925"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Example</a:t>
            </a:r>
          </a:p>
        </p:txBody>
      </p:sp>
      <p:sp>
        <p:nvSpPr>
          <p:cNvPr id="49159"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49160"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49161" name="Rectangle 24"/>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graphicFrame>
        <p:nvGraphicFramePr>
          <p:cNvPr id="49162" name="Object 10"/>
          <p:cNvGraphicFramePr>
            <a:graphicFrameLocks noChangeAspect="1"/>
          </p:cNvGraphicFramePr>
          <p:nvPr>
            <p:extLst>
              <p:ext uri="{D42A27DB-BD31-4B8C-83A1-F6EECF244321}">
                <p14:modId xmlns:p14="http://schemas.microsoft.com/office/powerpoint/2010/main" val="2453227473"/>
              </p:ext>
            </p:extLst>
          </p:nvPr>
        </p:nvGraphicFramePr>
        <p:xfrm>
          <a:off x="714375" y="1562100"/>
          <a:ext cx="8483600" cy="3836988"/>
        </p:xfrm>
        <a:graphic>
          <a:graphicData uri="http://schemas.openxmlformats.org/presentationml/2006/ole">
            <mc:AlternateContent xmlns:mc="http://schemas.openxmlformats.org/markup-compatibility/2006">
              <mc:Choice xmlns:v="urn:schemas-microsoft-com:vml" Requires="v">
                <p:oleObj spid="_x0000_s5245" name="Worksheet" r:id="rId4" imgW="9448969" imgH="3629173" progId="Excel.Sheet.8">
                  <p:embed/>
                </p:oleObj>
              </mc:Choice>
              <mc:Fallback>
                <p:oleObj name="Worksheet" r:id="rId4" imgW="9448969" imgH="3629173" progId="Excel.Sheet.8">
                  <p:embed/>
                  <p:pic>
                    <p:nvPicPr>
                      <p:cNvPr id="0" name="Picture 11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14375" y="1562100"/>
                        <a:ext cx="8483600" cy="38369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80"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50181"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50182" name="Rectangle 24"/>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graphicFrame>
        <p:nvGraphicFramePr>
          <p:cNvPr id="2" name="Table 1"/>
          <p:cNvGraphicFramePr>
            <a:graphicFrameLocks noGrp="1"/>
          </p:cNvGraphicFramePr>
          <p:nvPr>
            <p:extLst>
              <p:ext uri="{D42A27DB-BD31-4B8C-83A1-F6EECF244321}">
                <p14:modId xmlns:p14="http://schemas.microsoft.com/office/powerpoint/2010/main" val="1557559538"/>
              </p:ext>
            </p:extLst>
          </p:nvPr>
        </p:nvGraphicFramePr>
        <p:xfrm>
          <a:off x="466572" y="388399"/>
          <a:ext cx="7079441" cy="3131820"/>
        </p:xfrm>
        <a:graphic>
          <a:graphicData uri="http://schemas.openxmlformats.org/drawingml/2006/table">
            <a:tbl>
              <a:tblPr/>
              <a:tblGrid>
                <a:gridCol w="304025"/>
                <a:gridCol w="282309"/>
                <a:gridCol w="282309"/>
                <a:gridCol w="282309"/>
                <a:gridCol w="282309"/>
                <a:gridCol w="282309"/>
                <a:gridCol w="282309"/>
                <a:gridCol w="282309"/>
                <a:gridCol w="282309"/>
                <a:gridCol w="282309"/>
                <a:gridCol w="282309"/>
                <a:gridCol w="282309"/>
                <a:gridCol w="282309"/>
                <a:gridCol w="282309"/>
                <a:gridCol w="282309"/>
                <a:gridCol w="282309"/>
                <a:gridCol w="282309"/>
                <a:gridCol w="282309"/>
                <a:gridCol w="282309"/>
                <a:gridCol w="282309"/>
                <a:gridCol w="282309"/>
                <a:gridCol w="282309"/>
                <a:gridCol w="282309"/>
                <a:gridCol w="282309"/>
                <a:gridCol w="282309"/>
              </a:tblGrid>
              <a:tr h="212586">
                <a:tc gridSpan="2">
                  <a:txBody>
                    <a:bodyPr/>
                    <a:lstStyle/>
                    <a:p>
                      <a:pPr algn="l" fontAlgn="b"/>
                      <a:r>
                        <a:rPr lang="en-US" sz="1600" b="1" i="1" u="sng" strike="noStrike">
                          <a:solidFill>
                            <a:srgbClr val="FF0000"/>
                          </a:solidFill>
                          <a:effectLst/>
                          <a:latin typeface="Arial" panose="020B0604020202020204" pitchFamily="34" charset="0"/>
                        </a:rPr>
                        <a:t>EST</a:t>
                      </a: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hMerge="1">
                  <a:txBody>
                    <a:bodyPr/>
                    <a:lstStyle/>
                    <a:p>
                      <a:endParaRPr lang="en-US"/>
                    </a:p>
                  </a:txBody>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r>
              <a:tr h="143883">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5</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7</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9</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10</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13</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15</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17</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19</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20</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21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22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23</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24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r>
              <a:tr h="137888">
                <a:tc>
                  <a:txBody>
                    <a:bodyPr/>
                    <a:lstStyle/>
                    <a:p>
                      <a:pPr algn="ctr" rtl="0" fontAlgn="ctr"/>
                      <a:r>
                        <a:rPr lang="en-US" sz="1000" b="1" i="0" u="none" strike="noStrike">
                          <a:solidFill>
                            <a:srgbClr val="000000"/>
                          </a:solidFill>
                          <a:effectLst/>
                          <a:latin typeface="Times New Roman" panose="02020603050405020304" pitchFamily="18" charset="0"/>
                        </a:rPr>
                        <a:t>A</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rtl="0" fontAlgn="ctr"/>
                      <a:r>
                        <a:rPr lang="en-US" sz="1000" b="1" i="0" u="none" strike="noStrike">
                          <a:solidFill>
                            <a:srgbClr val="000000"/>
                          </a:solidFill>
                          <a:effectLst/>
                          <a:latin typeface="Times New Roman" panose="02020603050405020304" pitchFamily="18" charset="0"/>
                        </a:rPr>
                        <a:t>4</a:t>
                      </a:r>
                    </a:p>
                  </a:txBody>
                  <a:tcPr marL="7620" marR="7620" marT="7620" marB="0" anchor="ctr">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4</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4</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7888">
                <a:tc>
                  <a:txBody>
                    <a:bodyPr/>
                    <a:lstStyle/>
                    <a:p>
                      <a:pPr algn="ctr" rtl="0" fontAlgn="ctr"/>
                      <a:r>
                        <a:rPr lang="en-US" sz="1000" b="1" i="0" u="none" strike="noStrike">
                          <a:solidFill>
                            <a:srgbClr val="000000"/>
                          </a:solidFill>
                          <a:effectLst/>
                          <a:latin typeface="Times New Roman" panose="02020603050405020304" pitchFamily="18" charset="0"/>
                        </a:rPr>
                        <a:t>C</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rtl="0" fontAlgn="ctr"/>
                      <a:r>
                        <a:rPr lang="en-US" sz="1000" b="1" i="0" u="none" strike="noStrike">
                          <a:solidFill>
                            <a:srgbClr val="000000"/>
                          </a:solidFill>
                          <a:effectLst/>
                          <a:latin typeface="Times New Roman" panose="02020603050405020304" pitchFamily="18" charset="0"/>
                        </a:rPr>
                        <a:t>3</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3</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3</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3</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7888">
                <a:tc>
                  <a:txBody>
                    <a:bodyPr/>
                    <a:lstStyle/>
                    <a:p>
                      <a:pPr algn="ctr" rtl="0" fontAlgn="ctr"/>
                      <a:r>
                        <a:rPr lang="en-US" sz="1000" b="1" i="0" u="none" strike="noStrike">
                          <a:solidFill>
                            <a:srgbClr val="000000"/>
                          </a:solidFill>
                          <a:effectLst/>
                          <a:latin typeface="Times New Roman" panose="02020603050405020304" pitchFamily="18" charset="0"/>
                        </a:rPr>
                        <a:t>E</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rtl="0" fontAlgn="ctr"/>
                      <a:r>
                        <a:rPr lang="en-US" sz="1000" b="1" i="0" u="none" strike="noStrike">
                          <a:solidFill>
                            <a:srgbClr val="000000"/>
                          </a:solidFill>
                          <a:effectLst/>
                          <a:latin typeface="Times New Roman" panose="02020603050405020304" pitchFamily="18" charset="0"/>
                        </a:rPr>
                        <a:t>1</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1</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1</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7888">
                <a:tc>
                  <a:txBody>
                    <a:bodyPr/>
                    <a:lstStyle/>
                    <a:p>
                      <a:pPr algn="ctr" rtl="0" fontAlgn="ctr"/>
                      <a:r>
                        <a:rPr lang="en-US" sz="1000" b="1" i="0" u="none" strike="noStrike">
                          <a:solidFill>
                            <a:srgbClr val="000000"/>
                          </a:solidFill>
                          <a:effectLst/>
                          <a:latin typeface="Times New Roman" panose="02020603050405020304" pitchFamily="18" charset="0"/>
                        </a:rPr>
                        <a:t>H</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7888">
                <a:tc>
                  <a:txBody>
                    <a:bodyPr/>
                    <a:lstStyle/>
                    <a:p>
                      <a:pPr algn="ctr" rtl="0" fontAlgn="ctr"/>
                      <a:r>
                        <a:rPr lang="en-US" sz="1000" b="1" i="0" u="none" strike="noStrike">
                          <a:solidFill>
                            <a:srgbClr val="000000"/>
                          </a:solidFill>
                          <a:effectLst/>
                          <a:latin typeface="Times New Roman" panose="02020603050405020304" pitchFamily="18" charset="0"/>
                        </a:rPr>
                        <a:t>Y</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rtl="0" fontAlgn="ctr"/>
                      <a:r>
                        <a:rPr lang="en-US" sz="1000" b="1" i="0" u="none" strike="noStrike">
                          <a:solidFill>
                            <a:srgbClr val="000000"/>
                          </a:solidFill>
                          <a:effectLst/>
                          <a:latin typeface="Times New Roman" panose="02020603050405020304" pitchFamily="18" charset="0"/>
                        </a:rPr>
                        <a:t>3</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7888">
                <a:tc>
                  <a:txBody>
                    <a:bodyPr/>
                    <a:lstStyle/>
                    <a:p>
                      <a:pPr algn="ctr" rtl="0" fontAlgn="ctr"/>
                      <a:r>
                        <a:rPr lang="en-US" sz="1000" b="1" i="0" u="none" strike="noStrike">
                          <a:solidFill>
                            <a:srgbClr val="000000"/>
                          </a:solidFill>
                          <a:effectLst/>
                          <a:latin typeface="Times New Roman" panose="02020603050405020304" pitchFamily="18" charset="0"/>
                        </a:rPr>
                        <a:t>X</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rtl="0" fontAlgn="ctr"/>
                      <a:r>
                        <a:rPr lang="en-US" sz="1000" b="1" i="0" u="none" strike="noStrike">
                          <a:solidFill>
                            <a:srgbClr val="000000"/>
                          </a:solidFill>
                          <a:effectLst/>
                          <a:latin typeface="Times New Roman" panose="02020603050405020304" pitchFamily="18" charset="0"/>
                        </a:rPr>
                        <a:t>1</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1</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1</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1</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1</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r>
              <a:tr h="137888">
                <a:tc>
                  <a:txBody>
                    <a:bodyPr/>
                    <a:lstStyle/>
                    <a:p>
                      <a:pPr algn="ctr" rtl="0" fontAlgn="ctr"/>
                      <a:r>
                        <a:rPr lang="en-US" sz="1000" b="1" i="0" u="none" strike="noStrike">
                          <a:solidFill>
                            <a:srgbClr val="000000"/>
                          </a:solidFill>
                          <a:effectLst/>
                          <a:latin typeface="Times New Roman" panose="02020603050405020304" pitchFamily="18" charset="0"/>
                        </a:rPr>
                        <a:t>B</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7888">
                <a:tc>
                  <a:txBody>
                    <a:bodyPr/>
                    <a:lstStyle/>
                    <a:p>
                      <a:pPr algn="ctr" rtl="0" fontAlgn="ctr"/>
                      <a:r>
                        <a:rPr lang="en-US" sz="1000" b="1" i="0" u="none" strike="noStrike">
                          <a:solidFill>
                            <a:srgbClr val="000000"/>
                          </a:solidFill>
                          <a:effectLst/>
                          <a:latin typeface="Times New Roman" panose="02020603050405020304" pitchFamily="18" charset="0"/>
                        </a:rPr>
                        <a:t>D</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rtl="0" fontAlgn="ctr"/>
                      <a:r>
                        <a:rPr lang="en-US" sz="1000" b="1" i="0" u="none" strike="noStrike">
                          <a:solidFill>
                            <a:srgbClr val="000000"/>
                          </a:solidFill>
                          <a:effectLst/>
                          <a:latin typeface="Times New Roman" panose="02020603050405020304" pitchFamily="18" charset="0"/>
                        </a:rPr>
                        <a:t>5</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5</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5</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5</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5</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7888">
                <a:tc>
                  <a:txBody>
                    <a:bodyPr/>
                    <a:lstStyle/>
                    <a:p>
                      <a:pPr algn="ctr" rtl="0" fontAlgn="ctr"/>
                      <a:r>
                        <a:rPr lang="en-US" sz="1000" b="1" i="0" u="none" strike="noStrike">
                          <a:solidFill>
                            <a:srgbClr val="000000"/>
                          </a:solidFill>
                          <a:effectLst/>
                          <a:latin typeface="Times New Roman" panose="02020603050405020304" pitchFamily="18" charset="0"/>
                        </a:rPr>
                        <a:t>F</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rtl="0" fontAlgn="ctr"/>
                      <a:r>
                        <a:rPr lang="en-US" sz="1000" b="1" i="0" u="none" strike="noStrike">
                          <a:solidFill>
                            <a:srgbClr val="000000"/>
                          </a:solidFill>
                          <a:effectLst/>
                          <a:latin typeface="Times New Roman" panose="02020603050405020304" pitchFamily="18" charset="0"/>
                        </a:rPr>
                        <a:t>3</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3</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3</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3</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3</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7888">
                <a:tc>
                  <a:txBody>
                    <a:bodyPr/>
                    <a:lstStyle/>
                    <a:p>
                      <a:pPr algn="ctr" rtl="0" fontAlgn="ctr"/>
                      <a:r>
                        <a:rPr lang="en-US" sz="1000" b="1" i="0" u="none" strike="noStrike">
                          <a:solidFill>
                            <a:srgbClr val="000000"/>
                          </a:solidFill>
                          <a:effectLst/>
                          <a:latin typeface="Times New Roman" panose="02020603050405020304" pitchFamily="18" charset="0"/>
                        </a:rPr>
                        <a:t>G</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rtl="0" fontAlgn="ctr"/>
                      <a:r>
                        <a:rPr lang="en-US" sz="1000" b="1" i="0" u="none" strike="noStrike">
                          <a:solidFill>
                            <a:srgbClr val="000000"/>
                          </a:solidFill>
                          <a:effectLst/>
                          <a:latin typeface="Times New Roman" panose="02020603050405020304" pitchFamily="18" charset="0"/>
                        </a:rPr>
                        <a:t>4</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4</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4</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4</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4</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4</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4</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7888">
                <a:tc>
                  <a:txBody>
                    <a:bodyPr/>
                    <a:lstStyle/>
                    <a:p>
                      <a:pPr algn="ctr" rtl="0" fontAlgn="ctr"/>
                      <a:r>
                        <a:rPr lang="en-US" sz="1000" b="1" i="0" u="none" strike="noStrike">
                          <a:solidFill>
                            <a:srgbClr val="000000"/>
                          </a:solidFill>
                          <a:effectLst/>
                          <a:latin typeface="Times New Roman" panose="02020603050405020304" pitchFamily="18" charset="0"/>
                        </a:rPr>
                        <a:t>Z</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7888">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7888">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r>
              <a:tr h="137888">
                <a:tc>
                  <a:txBody>
                    <a:bodyPr/>
                    <a:lstStyle/>
                    <a:p>
                      <a:pPr algn="ctr" fontAlgn="t"/>
                      <a:r>
                        <a:rPr lang="en-US" sz="1000" b="0" i="0" u="none" strike="noStrike">
                          <a:solidFill>
                            <a:srgbClr val="000000"/>
                          </a:solidFill>
                          <a:effectLst/>
                          <a:latin typeface="Arial" panose="020B0604020202020204" pitchFamily="34" charset="0"/>
                        </a:rPr>
                        <a:t>R</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10</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10</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9</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9</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9</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r>
              <a:tr h="137888">
                <a:tc>
                  <a:txBody>
                    <a:bodyPr/>
                    <a:lstStyle/>
                    <a:p>
                      <a:pPr algn="ctr" fontAlgn="t"/>
                      <a:r>
                        <a:rPr lang="en-US" sz="1000" b="0" i="0" u="none" strike="noStrike">
                          <a:solidFill>
                            <a:srgbClr val="000000"/>
                          </a:solidFill>
                          <a:effectLst/>
                          <a:latin typeface="Symbol" panose="05050102010706020507" pitchFamily="18" charset="2"/>
                        </a:rPr>
                        <a:t>S</a:t>
                      </a:r>
                      <a:r>
                        <a:rPr lang="en-US" sz="1000" b="0" i="0" u="none" strike="noStrike">
                          <a:solidFill>
                            <a:srgbClr val="000000"/>
                          </a:solidFill>
                          <a:effectLst/>
                          <a:latin typeface="Arial" panose="020B0604020202020204" pitchFamily="34" charset="0"/>
                        </a:rPr>
                        <a:t>R</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22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40</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54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62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70</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79</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97</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103</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109</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113</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117</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119</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122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123</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124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125</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126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1" i="0" u="none" strike="noStrike">
                          <a:solidFill>
                            <a:srgbClr val="FF0000"/>
                          </a:solidFill>
                          <a:effectLst/>
                          <a:latin typeface="Arial" panose="020B0604020202020204" pitchFamily="34" charset="0"/>
                        </a:rPr>
                        <a:t>127</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r>
              <a:tr h="155874">
                <a:tc>
                  <a:txBody>
                    <a:bodyPr/>
                    <a:lstStyle/>
                    <a:p>
                      <a:pPr algn="ctr" fontAlgn="t"/>
                      <a:r>
                        <a:rPr lang="en-US" sz="1000" b="0" i="0" u="none" strike="noStrike">
                          <a:solidFill>
                            <a:srgbClr val="000000"/>
                          </a:solidFill>
                          <a:effectLst/>
                          <a:latin typeface="Arial" panose="020B0604020202020204" pitchFamily="34" charset="0"/>
                        </a:rPr>
                        <a:t>R</a:t>
                      </a:r>
                      <a:r>
                        <a:rPr lang="en-US" sz="1000" b="0" i="0" u="none" strike="noStrike" baseline="30000">
                          <a:solidFill>
                            <a:srgbClr val="000000"/>
                          </a:solidFill>
                          <a:effectLst/>
                          <a:latin typeface="Arial" panose="020B0604020202020204" pitchFamily="34" charset="0"/>
                        </a:rPr>
                        <a:t>2</a:t>
                      </a:r>
                      <a:endParaRPr lang="en-US" sz="1000" b="0" i="0" u="none" strike="noStrike">
                        <a:solidFill>
                          <a:srgbClr val="000000"/>
                        </a:solidFill>
                        <a:effectLst/>
                        <a:latin typeface="Arial" panose="020B0604020202020204" pitchFamily="34" charset="0"/>
                      </a:endParaRP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100</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100</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64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64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64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64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9</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r>
              <a:tr h="155874">
                <a:tc>
                  <a:txBody>
                    <a:bodyPr/>
                    <a:lstStyle/>
                    <a:p>
                      <a:pPr algn="ctr" fontAlgn="t"/>
                      <a:r>
                        <a:rPr lang="en-US" sz="1000" b="0" i="0" u="none" strike="noStrike">
                          <a:solidFill>
                            <a:srgbClr val="000000"/>
                          </a:solidFill>
                          <a:effectLst/>
                          <a:latin typeface="Symbol" panose="05050102010706020507" pitchFamily="18" charset="2"/>
                        </a:rPr>
                        <a:t>S</a:t>
                      </a:r>
                      <a:r>
                        <a:rPr lang="en-US" sz="1000" b="0" i="0" u="none" strike="noStrike">
                          <a:solidFill>
                            <a:srgbClr val="000000"/>
                          </a:solidFill>
                          <a:effectLst/>
                          <a:latin typeface="Arial" panose="020B0604020202020204" pitchFamily="34" charset="0"/>
                        </a:rPr>
                        <a:t> R</a:t>
                      </a:r>
                      <a:r>
                        <a:rPr lang="en-US" sz="1000" b="0" i="0" u="none" strike="noStrike" baseline="30000">
                          <a:solidFill>
                            <a:srgbClr val="000000"/>
                          </a:solidFill>
                          <a:effectLst/>
                          <a:latin typeface="Arial" panose="020B0604020202020204" pitchFamily="34" charset="0"/>
                        </a:rPr>
                        <a:t>2</a:t>
                      </a:r>
                      <a:endParaRPr lang="en-US" sz="1000" b="0" i="0" u="none" strike="noStrike">
                        <a:solidFill>
                          <a:srgbClr val="000000"/>
                        </a:solidFill>
                        <a:effectLst/>
                        <a:latin typeface="Symbol" panose="05050102010706020507" pitchFamily="18" charset="2"/>
                      </a:endParaRP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148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248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312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376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412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476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540</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621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702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783</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819</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855</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871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887</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891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900</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901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902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903</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904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1" i="0" u="none" strike="noStrike" dirty="0">
                          <a:solidFill>
                            <a:srgbClr val="FF0000"/>
                          </a:solidFill>
                          <a:effectLst/>
                          <a:latin typeface="Arial" panose="020B0604020202020204" pitchFamily="34" charset="0"/>
                        </a:rPr>
                        <a:t>905</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r>
            </a:tbl>
          </a:graphicData>
        </a:graphic>
      </p:graphicFrame>
      <p:graphicFrame>
        <p:nvGraphicFramePr>
          <p:cNvPr id="3" name="Table 2"/>
          <p:cNvGraphicFramePr>
            <a:graphicFrameLocks noGrp="1"/>
          </p:cNvGraphicFramePr>
          <p:nvPr>
            <p:extLst>
              <p:ext uri="{D42A27DB-BD31-4B8C-83A1-F6EECF244321}">
                <p14:modId xmlns:p14="http://schemas.microsoft.com/office/powerpoint/2010/main" val="4287501189"/>
              </p:ext>
            </p:extLst>
          </p:nvPr>
        </p:nvGraphicFramePr>
        <p:xfrm>
          <a:off x="431060" y="3580636"/>
          <a:ext cx="7079442" cy="3131820"/>
        </p:xfrm>
        <a:graphic>
          <a:graphicData uri="http://schemas.openxmlformats.org/drawingml/2006/table">
            <a:tbl>
              <a:tblPr/>
              <a:tblGrid>
                <a:gridCol w="304026"/>
                <a:gridCol w="282309"/>
                <a:gridCol w="282309"/>
                <a:gridCol w="282309"/>
                <a:gridCol w="282309"/>
                <a:gridCol w="282309"/>
                <a:gridCol w="282309"/>
                <a:gridCol w="282309"/>
                <a:gridCol w="282309"/>
                <a:gridCol w="282309"/>
                <a:gridCol w="282309"/>
                <a:gridCol w="282309"/>
                <a:gridCol w="282309"/>
                <a:gridCol w="282309"/>
                <a:gridCol w="282309"/>
                <a:gridCol w="282309"/>
                <a:gridCol w="282309"/>
                <a:gridCol w="282309"/>
                <a:gridCol w="282309"/>
                <a:gridCol w="282309"/>
                <a:gridCol w="282309"/>
                <a:gridCol w="282309"/>
                <a:gridCol w="282309"/>
                <a:gridCol w="282309"/>
                <a:gridCol w="282309"/>
              </a:tblGrid>
              <a:tr h="0">
                <a:tc gridSpan="2">
                  <a:txBody>
                    <a:bodyPr/>
                    <a:lstStyle/>
                    <a:p>
                      <a:pPr algn="l" fontAlgn="b"/>
                      <a:r>
                        <a:rPr lang="en-US" sz="1600" b="1" i="1" u="sng" strike="noStrike" dirty="0">
                          <a:solidFill>
                            <a:srgbClr val="FF0000"/>
                          </a:solidFill>
                          <a:effectLst/>
                          <a:latin typeface="Arial" panose="020B0604020202020204" pitchFamily="34" charset="0"/>
                        </a:rPr>
                        <a:t>LST</a:t>
                      </a: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hMerge="1">
                  <a:txBody>
                    <a:bodyPr/>
                    <a:lstStyle/>
                    <a:p>
                      <a:endParaRPr lang="en-US"/>
                    </a:p>
                  </a:txBody>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dirty="0">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alibri" panose="020F0502020204030204" pitchFamily="34" charset="0"/>
                      </a:endParaRPr>
                    </a:p>
                  </a:txBody>
                  <a:tcPr marL="7620" marR="7620" marT="7620" marB="0" anchor="b">
                    <a:lnL>
                      <a:noFill/>
                    </a:lnL>
                    <a:lnR>
                      <a:noFill/>
                    </a:lnR>
                    <a:lnT>
                      <a:noFill/>
                    </a:lnT>
                    <a:lnB w="6350" cap="flat" cmpd="sng" algn="ctr">
                      <a:solidFill>
                        <a:srgbClr val="000000"/>
                      </a:solidFill>
                      <a:prstDash val="solid"/>
                      <a:round/>
                      <a:headEnd type="none" w="med" len="med"/>
                      <a:tailEnd type="none" w="med" len="med"/>
                    </a:lnB>
                  </a:tcPr>
                </a:tc>
              </a:tr>
              <a:tr h="132577">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5</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7</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9</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10</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13</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15</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17</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19</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20</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21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22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23</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24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r>
              <a:tr h="132577">
                <a:tc>
                  <a:txBody>
                    <a:bodyPr/>
                    <a:lstStyle/>
                    <a:p>
                      <a:pPr algn="ctr" rtl="0" fontAlgn="ctr"/>
                      <a:r>
                        <a:rPr lang="en-US" sz="1000" b="1" i="0" u="none" strike="noStrike">
                          <a:solidFill>
                            <a:srgbClr val="000000"/>
                          </a:solidFill>
                          <a:effectLst/>
                          <a:latin typeface="Times New Roman" panose="02020603050405020304" pitchFamily="18" charset="0"/>
                        </a:rPr>
                        <a:t>A</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rtl="0" fontAlgn="ctr"/>
                      <a:r>
                        <a:rPr lang="en-US" sz="1000" b="1" i="0" u="none" strike="noStrike">
                          <a:solidFill>
                            <a:srgbClr val="000000"/>
                          </a:solidFill>
                          <a:effectLst/>
                          <a:latin typeface="Times New Roman" panose="02020603050405020304" pitchFamily="18" charset="0"/>
                        </a:rPr>
                        <a:t>4</a:t>
                      </a:r>
                    </a:p>
                  </a:txBody>
                  <a:tcPr marL="7620" marR="7620" marT="7620" marB="0" anchor="ctr">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4</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4</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2577">
                <a:tc>
                  <a:txBody>
                    <a:bodyPr/>
                    <a:lstStyle/>
                    <a:p>
                      <a:pPr algn="ctr" rtl="0" fontAlgn="ctr"/>
                      <a:r>
                        <a:rPr lang="en-US" sz="1000" b="1" i="0" u="none" strike="noStrike">
                          <a:solidFill>
                            <a:srgbClr val="000000"/>
                          </a:solidFill>
                          <a:effectLst/>
                          <a:latin typeface="Times New Roman" panose="02020603050405020304" pitchFamily="18" charset="0"/>
                        </a:rPr>
                        <a:t>C</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rtl="0" fontAlgn="ctr"/>
                      <a:r>
                        <a:rPr lang="en-US" sz="1000" b="1" i="0" u="none" strike="noStrike">
                          <a:solidFill>
                            <a:srgbClr val="000000"/>
                          </a:solidFill>
                          <a:effectLst/>
                          <a:latin typeface="Times New Roman" panose="02020603050405020304" pitchFamily="18" charset="0"/>
                        </a:rPr>
                        <a:t>3</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3</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3</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3</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2577">
                <a:tc>
                  <a:txBody>
                    <a:bodyPr/>
                    <a:lstStyle/>
                    <a:p>
                      <a:pPr algn="ctr" rtl="0" fontAlgn="ctr"/>
                      <a:r>
                        <a:rPr lang="en-US" sz="1000" b="1" i="0" u="none" strike="noStrike">
                          <a:solidFill>
                            <a:srgbClr val="000000"/>
                          </a:solidFill>
                          <a:effectLst/>
                          <a:latin typeface="Times New Roman" panose="02020603050405020304" pitchFamily="18" charset="0"/>
                        </a:rPr>
                        <a:t>E</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rtl="0" fontAlgn="ctr"/>
                      <a:r>
                        <a:rPr lang="en-US" sz="1000" b="1" i="0" u="none" strike="noStrike">
                          <a:solidFill>
                            <a:srgbClr val="000000"/>
                          </a:solidFill>
                          <a:effectLst/>
                          <a:latin typeface="Times New Roman" panose="02020603050405020304" pitchFamily="18" charset="0"/>
                        </a:rPr>
                        <a:t>1</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1</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1</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2577">
                <a:tc>
                  <a:txBody>
                    <a:bodyPr/>
                    <a:lstStyle/>
                    <a:p>
                      <a:pPr algn="ctr" rtl="0" fontAlgn="ctr"/>
                      <a:r>
                        <a:rPr lang="en-US" sz="1000" b="1" i="0" u="none" strike="noStrike">
                          <a:solidFill>
                            <a:srgbClr val="000000"/>
                          </a:solidFill>
                          <a:effectLst/>
                          <a:latin typeface="Times New Roman" panose="02020603050405020304" pitchFamily="18" charset="0"/>
                        </a:rPr>
                        <a:t>H</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2577">
                <a:tc>
                  <a:txBody>
                    <a:bodyPr/>
                    <a:lstStyle/>
                    <a:p>
                      <a:pPr algn="ctr" rtl="0" fontAlgn="ctr"/>
                      <a:r>
                        <a:rPr lang="en-US" sz="1000" b="1" i="0" u="none" strike="noStrike">
                          <a:solidFill>
                            <a:srgbClr val="000000"/>
                          </a:solidFill>
                          <a:effectLst/>
                          <a:latin typeface="Times New Roman" panose="02020603050405020304" pitchFamily="18" charset="0"/>
                        </a:rPr>
                        <a:t>Y</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rtl="0" fontAlgn="ctr"/>
                      <a:r>
                        <a:rPr lang="en-US" sz="1000" b="1" i="0" u="none" strike="noStrike">
                          <a:solidFill>
                            <a:srgbClr val="000000"/>
                          </a:solidFill>
                          <a:effectLst/>
                          <a:latin typeface="Times New Roman" panose="02020603050405020304" pitchFamily="18" charset="0"/>
                        </a:rPr>
                        <a:t>3</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2577">
                <a:tc>
                  <a:txBody>
                    <a:bodyPr/>
                    <a:lstStyle/>
                    <a:p>
                      <a:pPr algn="ctr" rtl="0" fontAlgn="ctr"/>
                      <a:r>
                        <a:rPr lang="en-US" sz="1000" b="1" i="0" u="none" strike="noStrike">
                          <a:solidFill>
                            <a:srgbClr val="000000"/>
                          </a:solidFill>
                          <a:effectLst/>
                          <a:latin typeface="Times New Roman" panose="02020603050405020304" pitchFamily="18" charset="0"/>
                        </a:rPr>
                        <a:t>X</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rtl="0" fontAlgn="ctr"/>
                      <a:r>
                        <a:rPr lang="en-US" sz="1000" b="1" i="0" u="none" strike="noStrike">
                          <a:solidFill>
                            <a:srgbClr val="000000"/>
                          </a:solidFill>
                          <a:effectLst/>
                          <a:latin typeface="Times New Roman" panose="02020603050405020304" pitchFamily="18" charset="0"/>
                        </a:rPr>
                        <a:t>1</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1</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1</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1</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c>
                  <a:txBody>
                    <a:bodyPr/>
                    <a:lstStyle/>
                    <a:p>
                      <a:pPr algn="ctr" rtl="0" fontAlgn="ctr"/>
                      <a:r>
                        <a:rPr lang="en-US" sz="1000" b="1" i="0" u="none" strike="noStrike">
                          <a:solidFill>
                            <a:srgbClr val="000000"/>
                          </a:solidFill>
                          <a:effectLst/>
                          <a:latin typeface="Times New Roman" panose="02020603050405020304" pitchFamily="18" charset="0"/>
                        </a:rPr>
                        <a:t>1</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00FFCC"/>
                    </a:solidFill>
                  </a:tcPr>
                </a:tc>
              </a:tr>
              <a:tr h="132577">
                <a:tc>
                  <a:txBody>
                    <a:bodyPr/>
                    <a:lstStyle/>
                    <a:p>
                      <a:pPr algn="ctr" rtl="0" fontAlgn="ctr"/>
                      <a:r>
                        <a:rPr lang="en-US" sz="1000" b="1" i="0" u="none" strike="noStrike">
                          <a:solidFill>
                            <a:srgbClr val="000000"/>
                          </a:solidFill>
                          <a:effectLst/>
                          <a:latin typeface="Times New Roman" panose="02020603050405020304" pitchFamily="18" charset="0"/>
                        </a:rPr>
                        <a:t>B</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endParaRPr lang="en-US" sz="1000" b="0" i="0" u="none" strike="noStrike">
                        <a:solidFill>
                          <a:srgbClr val="000000"/>
                        </a:solidFill>
                        <a:effectLst/>
                        <a:latin typeface="Calibri" panose="020F0502020204030204" pitchFamily="34" charset="0"/>
                      </a:endParaRPr>
                    </a:p>
                  </a:txBody>
                  <a:tcPr marL="7620" marR="7620" marT="7620" marB="0" anchor="b">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a:noFill/>
                    </a:lnB>
                  </a:tcPr>
                </a:tc>
                <a:tc>
                  <a:txBody>
                    <a:bodyPr/>
                    <a:lstStyle/>
                    <a:p>
                      <a:pPr algn="l" fontAlgn="b"/>
                      <a:endParaRPr lang="en-US" sz="1000" b="0" i="0" u="none" strike="noStrike">
                        <a:solidFill>
                          <a:srgbClr val="000000"/>
                        </a:solidFill>
                        <a:effectLst/>
                        <a:latin typeface="Calibri" panose="020F0502020204030204" pitchFamily="34" charset="0"/>
                      </a:endParaRPr>
                    </a:p>
                  </a:txBody>
                  <a:tcPr marL="7620" marR="7620" marT="7620" marB="0" anchor="b">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2577">
                <a:tc>
                  <a:txBody>
                    <a:bodyPr/>
                    <a:lstStyle/>
                    <a:p>
                      <a:pPr algn="ctr" rtl="0" fontAlgn="ctr"/>
                      <a:r>
                        <a:rPr lang="en-US" sz="1000" b="1" i="0" u="none" strike="noStrike">
                          <a:solidFill>
                            <a:srgbClr val="000000"/>
                          </a:solidFill>
                          <a:effectLst/>
                          <a:latin typeface="Times New Roman" panose="02020603050405020304" pitchFamily="18" charset="0"/>
                        </a:rPr>
                        <a:t>D</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endParaRPr lang="en-US" sz="1000" b="0" i="0" u="none" strike="noStrike">
                        <a:solidFill>
                          <a:srgbClr val="000000"/>
                        </a:solidFill>
                        <a:effectLst/>
                        <a:latin typeface="Calibri" panose="020F0502020204030204" pitchFamily="34" charset="0"/>
                      </a:endParaRPr>
                    </a:p>
                  </a:txBody>
                  <a:tcPr marL="7620" marR="7620" marT="7620" marB="0" anchor="b">
                    <a:lnL w="6350" cap="flat" cmpd="sng" algn="ctr">
                      <a:solidFill>
                        <a:srgbClr val="000000"/>
                      </a:solidFill>
                      <a:prstDash val="dot"/>
                      <a:round/>
                      <a:headEnd type="none" w="med" len="med"/>
                      <a:tailEnd type="none" w="med" len="med"/>
                    </a:lnL>
                    <a:lnR>
                      <a:noFill/>
                    </a:lnR>
                    <a:lnT>
                      <a:noFill/>
                    </a:lnT>
                    <a:lnB w="6350" cap="flat" cmpd="sng" algn="ctr">
                      <a:solidFill>
                        <a:srgbClr val="000000"/>
                      </a:solidFill>
                      <a:prstDash val="dot"/>
                      <a:round/>
                      <a:headEnd type="none" w="med" len="med"/>
                      <a:tailEnd type="none" w="med" len="med"/>
                    </a:lnB>
                  </a:tcPr>
                </a:tc>
                <a:tc>
                  <a:txBody>
                    <a:bodyPr/>
                    <a:lstStyle/>
                    <a:p>
                      <a:pPr algn="l" fontAlgn="b"/>
                      <a:endParaRPr lang="en-US" sz="1000" b="0" i="0" u="none" strike="noStrike">
                        <a:solidFill>
                          <a:srgbClr val="000000"/>
                        </a:solidFill>
                        <a:effectLst/>
                        <a:latin typeface="Calibri" panose="020F0502020204030204" pitchFamily="34" charset="0"/>
                      </a:endParaRPr>
                    </a:p>
                  </a:txBody>
                  <a:tcPr marL="7620" marR="7620" marT="7620" marB="0" anchor="b">
                    <a:lnL>
                      <a:noFill/>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rtl="0" fontAlgn="ctr"/>
                      <a:r>
                        <a:rPr lang="en-US" sz="1000" b="1" i="0" u="none" strike="noStrike">
                          <a:solidFill>
                            <a:srgbClr val="000000"/>
                          </a:solidFill>
                          <a:effectLst/>
                          <a:latin typeface="Times New Roman" panose="02020603050405020304" pitchFamily="18" charset="0"/>
                        </a:rPr>
                        <a:t>5</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5</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5</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5</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5</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2577">
                <a:tc>
                  <a:txBody>
                    <a:bodyPr/>
                    <a:lstStyle/>
                    <a:p>
                      <a:pPr algn="ctr" rtl="0" fontAlgn="ctr"/>
                      <a:r>
                        <a:rPr lang="en-US" sz="1000" b="1" i="0" u="none" strike="noStrike">
                          <a:solidFill>
                            <a:srgbClr val="000000"/>
                          </a:solidFill>
                          <a:effectLst/>
                          <a:latin typeface="Times New Roman" panose="02020603050405020304" pitchFamily="18" charset="0"/>
                        </a:rPr>
                        <a:t>F</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endParaRPr lang="en-US" sz="1000" b="0" i="0" u="none" strike="noStrike">
                        <a:solidFill>
                          <a:srgbClr val="000000"/>
                        </a:solidFill>
                        <a:effectLst/>
                        <a:latin typeface="Calibri" panose="020F0502020204030204" pitchFamily="34" charset="0"/>
                      </a:endParaRPr>
                    </a:p>
                  </a:txBody>
                  <a:tcPr marL="7620" marR="7620" marT="7620" marB="0" anchor="b">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a:noFill/>
                    </a:lnB>
                  </a:tcPr>
                </a:tc>
                <a:tc>
                  <a:txBody>
                    <a:bodyPr/>
                    <a:lstStyle/>
                    <a:p>
                      <a:pPr algn="l" fontAlgn="b"/>
                      <a:endParaRPr lang="en-US" sz="1000" b="0" i="0" u="none" strike="noStrike">
                        <a:solidFill>
                          <a:srgbClr val="000000"/>
                        </a:solidFill>
                        <a:effectLst/>
                        <a:latin typeface="Calibri" panose="020F0502020204030204" pitchFamily="34" charset="0"/>
                      </a:endParaRPr>
                    </a:p>
                  </a:txBody>
                  <a:tcPr marL="7620" marR="7620" marT="7620" marB="0" anchor="b">
                    <a:lnL>
                      <a:noFill/>
                    </a:lnL>
                    <a:lnR>
                      <a:noFill/>
                    </a:lnR>
                    <a:lnT w="6350" cap="flat" cmpd="sng" algn="ctr">
                      <a:solidFill>
                        <a:srgbClr val="000000"/>
                      </a:solidFill>
                      <a:prstDash val="dot"/>
                      <a:round/>
                      <a:headEnd type="none" w="med" len="med"/>
                      <a:tailEnd type="none" w="med" len="med"/>
                    </a:lnT>
                    <a:lnB>
                      <a:noFill/>
                    </a:lnB>
                  </a:tcPr>
                </a:tc>
                <a:tc>
                  <a:txBody>
                    <a:bodyPr/>
                    <a:lstStyle/>
                    <a:p>
                      <a:pPr algn="l" fontAlgn="b"/>
                      <a:endParaRPr lang="en-US" sz="1000" b="0" i="0" u="none" strike="noStrike">
                        <a:solidFill>
                          <a:srgbClr val="000000"/>
                        </a:solidFill>
                        <a:effectLst/>
                        <a:latin typeface="Calibri" panose="020F0502020204030204" pitchFamily="34" charset="0"/>
                      </a:endParaRPr>
                    </a:p>
                  </a:txBody>
                  <a:tcPr marL="7620" marR="7620" marT="7620" marB="0" anchor="b">
                    <a:lnL>
                      <a:noFill/>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endParaRPr lang="en-US" sz="1000" b="0" i="0" u="none" strike="noStrike">
                        <a:solidFill>
                          <a:srgbClr val="000000"/>
                        </a:solidFill>
                        <a:effectLst/>
                        <a:latin typeface="Calibri" panose="020F0502020204030204" pitchFamily="34" charset="0"/>
                      </a:endParaRPr>
                    </a:p>
                  </a:txBody>
                  <a:tcPr marL="7620" marR="7620" marT="7620" marB="0" anchor="b">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rtl="0" fontAlgn="ctr"/>
                      <a:r>
                        <a:rPr lang="en-US" sz="1000" b="1" i="0" u="none" strike="noStrike">
                          <a:solidFill>
                            <a:srgbClr val="000000"/>
                          </a:solidFill>
                          <a:effectLst/>
                          <a:latin typeface="Times New Roman" panose="02020603050405020304" pitchFamily="18" charset="0"/>
                        </a:rPr>
                        <a:t>3</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3</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3</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3</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3</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2577">
                <a:tc>
                  <a:txBody>
                    <a:bodyPr/>
                    <a:lstStyle/>
                    <a:p>
                      <a:pPr algn="ctr" rtl="0" fontAlgn="ctr"/>
                      <a:r>
                        <a:rPr lang="en-US" sz="1000" b="1" i="0" u="none" strike="noStrike">
                          <a:solidFill>
                            <a:srgbClr val="000000"/>
                          </a:solidFill>
                          <a:effectLst/>
                          <a:latin typeface="Times New Roman" panose="02020603050405020304" pitchFamily="18" charset="0"/>
                        </a:rPr>
                        <a:t>G</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endParaRPr lang="en-US" sz="1000" b="0" i="0" u="none" strike="noStrike">
                        <a:solidFill>
                          <a:srgbClr val="000000"/>
                        </a:solidFill>
                        <a:effectLst/>
                        <a:latin typeface="Calibri" panose="020F0502020204030204" pitchFamily="34" charset="0"/>
                      </a:endParaRPr>
                    </a:p>
                  </a:txBody>
                  <a:tcPr marL="7620" marR="7620" marT="7620" marB="0" anchor="b">
                    <a:lnL w="6350" cap="flat" cmpd="sng" algn="ctr">
                      <a:solidFill>
                        <a:srgbClr val="000000"/>
                      </a:solidFill>
                      <a:prstDash val="dot"/>
                      <a:round/>
                      <a:headEnd type="none" w="med" len="med"/>
                      <a:tailEnd type="none" w="med" len="med"/>
                    </a:lnL>
                    <a:lnR>
                      <a:noFill/>
                    </a:lnR>
                    <a:lnT>
                      <a:noFill/>
                    </a:lnT>
                    <a:lnB w="6350" cap="flat" cmpd="sng" algn="ctr">
                      <a:solidFill>
                        <a:srgbClr val="000000"/>
                      </a:solidFill>
                      <a:prstDash val="dot"/>
                      <a:round/>
                      <a:headEnd type="none" w="med" len="med"/>
                      <a:tailEnd type="none" w="med" len="med"/>
                    </a:lnB>
                  </a:tcPr>
                </a:tc>
                <a:tc>
                  <a:txBody>
                    <a:bodyPr/>
                    <a:lstStyle/>
                    <a:p>
                      <a:pPr algn="l" fontAlgn="b"/>
                      <a:endParaRPr lang="en-US" sz="1000" b="0" i="0" u="none" strike="noStrike">
                        <a:solidFill>
                          <a:srgbClr val="000000"/>
                        </a:solidFill>
                        <a:effectLst/>
                        <a:latin typeface="Calibri" panose="020F0502020204030204" pitchFamily="34" charset="0"/>
                      </a:endParaRPr>
                    </a:p>
                  </a:txBody>
                  <a:tcPr marL="7620" marR="7620" marT="7620" marB="0" anchor="b">
                    <a:lnL>
                      <a:noFill/>
                    </a:lnL>
                    <a:lnR w="6350" cap="flat" cmpd="sng" algn="ctr">
                      <a:solidFill>
                        <a:srgbClr val="000000"/>
                      </a:solidFill>
                      <a:prstDash val="dot"/>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ctr" rtl="0" fontAlgn="ctr"/>
                      <a:r>
                        <a:rPr lang="en-US" sz="1000" b="1" i="0" u="none" strike="noStrike">
                          <a:solidFill>
                            <a:srgbClr val="000000"/>
                          </a:solidFill>
                          <a:effectLst/>
                          <a:latin typeface="Times New Roman" panose="02020603050405020304" pitchFamily="18" charset="0"/>
                        </a:rPr>
                        <a:t>4</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4</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4</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4</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4</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4</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4</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2577">
                <a:tc>
                  <a:txBody>
                    <a:bodyPr/>
                    <a:lstStyle/>
                    <a:p>
                      <a:pPr algn="ctr" rtl="0" fontAlgn="ctr"/>
                      <a:r>
                        <a:rPr lang="en-US" sz="1000" b="1" i="0" u="none" strike="noStrike">
                          <a:solidFill>
                            <a:srgbClr val="000000"/>
                          </a:solidFill>
                          <a:effectLst/>
                          <a:latin typeface="Times New Roman" panose="02020603050405020304" pitchFamily="18" charset="0"/>
                        </a:rPr>
                        <a:t>Z</a:t>
                      </a:r>
                    </a:p>
                  </a:txBody>
                  <a:tcPr marL="7620" marR="7620" marT="762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l" fontAlgn="b"/>
                      <a:endParaRPr lang="en-US" sz="1000" b="0" i="0" u="none" strike="noStrike">
                        <a:solidFill>
                          <a:srgbClr val="000000"/>
                        </a:solidFill>
                        <a:effectLst/>
                        <a:latin typeface="Calibri" panose="020F0502020204030204" pitchFamily="34" charset="0"/>
                      </a:endParaRPr>
                    </a:p>
                  </a:txBody>
                  <a:tcPr marL="7620" marR="7620" marT="7620" marB="0" anchor="b">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b"/>
                      <a:endParaRPr lang="en-US" sz="1000" b="0" i="0" u="none" strike="noStrike">
                        <a:solidFill>
                          <a:srgbClr val="000000"/>
                        </a:solidFill>
                        <a:effectLst/>
                        <a:latin typeface="Calibri" panose="020F0502020204030204" pitchFamily="34" charset="0"/>
                      </a:endParaRPr>
                    </a:p>
                  </a:txBody>
                  <a:tcPr marL="7620" marR="7620" marT="7620" marB="0" anchor="b">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rtl="0" fontAlgn="ctr"/>
                      <a:r>
                        <a:rPr lang="en-US" sz="1000" b="1" i="0" u="none" strike="noStrike">
                          <a:solidFill>
                            <a:srgbClr val="000000"/>
                          </a:solidFill>
                          <a:effectLst/>
                          <a:latin typeface="Times New Roman" panose="02020603050405020304" pitchFamily="18" charset="0"/>
                        </a:rPr>
                        <a:t>2</a:t>
                      </a:r>
                    </a:p>
                  </a:txBody>
                  <a:tcPr marL="7620" marR="7620" marT="7620"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84DDF9"/>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2577">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solidFill>
                      <a:srgbClr val="FFFFFF"/>
                    </a:solidFill>
                  </a:tcPr>
                </a:tc>
              </a:tr>
              <a:tr h="132577">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25400" cap="flat" cmpd="dbl"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 </a:t>
                      </a:r>
                    </a:p>
                  </a:txBody>
                  <a:tcPr marL="7620" marR="7620" marT="7620" marB="0">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r>
              <a:tr h="132577">
                <a:tc>
                  <a:txBody>
                    <a:bodyPr/>
                    <a:lstStyle/>
                    <a:p>
                      <a:pPr algn="ctr" fontAlgn="t"/>
                      <a:r>
                        <a:rPr lang="en-US" sz="1000" b="0" i="0" u="none" strike="noStrike">
                          <a:solidFill>
                            <a:srgbClr val="000000"/>
                          </a:solidFill>
                          <a:effectLst/>
                          <a:latin typeface="Arial" panose="020B0604020202020204" pitchFamily="34" charset="0"/>
                        </a:rPr>
                        <a:t>R</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10</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10</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9</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9</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9</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9</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9</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5</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r>
              <a:tr h="132577">
                <a:tc>
                  <a:txBody>
                    <a:bodyPr/>
                    <a:lstStyle/>
                    <a:p>
                      <a:pPr algn="ctr" fontAlgn="t"/>
                      <a:r>
                        <a:rPr lang="en-US" sz="1000" b="0" i="0" u="none" strike="noStrike">
                          <a:solidFill>
                            <a:srgbClr val="000000"/>
                          </a:solidFill>
                          <a:effectLst/>
                          <a:latin typeface="Symbol" panose="05050102010706020507" pitchFamily="18" charset="2"/>
                        </a:rPr>
                        <a:t>S</a:t>
                      </a:r>
                      <a:r>
                        <a:rPr lang="en-US" sz="1000" b="0" i="0" u="none" strike="noStrike">
                          <a:solidFill>
                            <a:srgbClr val="000000"/>
                          </a:solidFill>
                          <a:effectLst/>
                          <a:latin typeface="Arial" panose="020B0604020202020204" pitchFamily="34" charset="0"/>
                        </a:rPr>
                        <a:t>R</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15</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28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50</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56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62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68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77</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95</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104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113</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117</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122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123</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124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125</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126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1" i="0" u="none" strike="noStrike">
                          <a:solidFill>
                            <a:srgbClr val="FF0000"/>
                          </a:solidFill>
                          <a:effectLst/>
                          <a:latin typeface="Arial" panose="020B0604020202020204" pitchFamily="34" charset="0"/>
                        </a:rPr>
                        <a:t>127</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r>
              <a:tr h="132577">
                <a:tc>
                  <a:txBody>
                    <a:bodyPr/>
                    <a:lstStyle/>
                    <a:p>
                      <a:pPr algn="ctr" fontAlgn="t"/>
                      <a:r>
                        <a:rPr lang="en-US" sz="1000" b="0" i="0" u="none" strike="noStrike">
                          <a:solidFill>
                            <a:srgbClr val="000000"/>
                          </a:solidFill>
                          <a:effectLst/>
                          <a:latin typeface="Arial" panose="020B0604020202020204" pitchFamily="34" charset="0"/>
                        </a:rPr>
                        <a:t>R</a:t>
                      </a:r>
                      <a:r>
                        <a:rPr lang="en-US" sz="1000" b="0" i="0" u="none" strike="noStrike" baseline="30000">
                          <a:solidFill>
                            <a:srgbClr val="000000"/>
                          </a:solidFill>
                          <a:effectLst/>
                          <a:latin typeface="Arial" panose="020B0604020202020204" pitchFamily="34" charset="0"/>
                        </a:rPr>
                        <a:t>2</a:t>
                      </a:r>
                      <a:endParaRPr lang="en-US" sz="1000" b="0" i="0" u="none" strike="noStrike">
                        <a:solidFill>
                          <a:srgbClr val="000000"/>
                        </a:solidFill>
                        <a:effectLst/>
                        <a:latin typeface="Arial" panose="020B0604020202020204" pitchFamily="34" charset="0"/>
                      </a:endParaRP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9</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9</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100</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100</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25</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dirty="0">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r>
              <a:tr h="132577">
                <a:tc>
                  <a:txBody>
                    <a:bodyPr/>
                    <a:lstStyle/>
                    <a:p>
                      <a:pPr algn="ctr" fontAlgn="t"/>
                      <a:r>
                        <a:rPr lang="en-US" sz="1000" b="0" i="0" u="none" strike="noStrike">
                          <a:solidFill>
                            <a:srgbClr val="000000"/>
                          </a:solidFill>
                          <a:effectLst/>
                          <a:latin typeface="Symbol" panose="05050102010706020507" pitchFamily="18" charset="2"/>
                        </a:rPr>
                        <a:t>S</a:t>
                      </a:r>
                      <a:r>
                        <a:rPr lang="en-US" sz="1000" b="0" i="0" u="none" strike="noStrike">
                          <a:solidFill>
                            <a:srgbClr val="000000"/>
                          </a:solidFill>
                          <a:effectLst/>
                          <a:latin typeface="Arial" panose="020B0604020202020204" pitchFamily="34" charset="0"/>
                        </a:rPr>
                        <a:t> R</a:t>
                      </a:r>
                      <a:r>
                        <a:rPr lang="en-US" sz="1000" b="0" i="0" u="none" strike="noStrike" baseline="30000">
                          <a:solidFill>
                            <a:srgbClr val="000000"/>
                          </a:solidFill>
                          <a:effectLst/>
                          <a:latin typeface="Arial" panose="020B0604020202020204" pitchFamily="34" charset="0"/>
                        </a:rPr>
                        <a:t>2</a:t>
                      </a:r>
                      <a:endParaRPr lang="en-US" sz="1000" b="0" i="0" u="none" strike="noStrike">
                        <a:solidFill>
                          <a:srgbClr val="000000"/>
                        </a:solidFill>
                        <a:effectLst/>
                        <a:latin typeface="Symbol" panose="05050102010706020507" pitchFamily="18" charset="2"/>
                      </a:endParaRP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57</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66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166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266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302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338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374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410</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446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527</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608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689</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770</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851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867</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892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893</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894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895</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0" i="0" u="none" strike="noStrike">
                          <a:solidFill>
                            <a:srgbClr val="000000"/>
                          </a:solidFill>
                          <a:effectLst/>
                          <a:latin typeface="Arial" panose="020B0604020202020204" pitchFamily="34" charset="0"/>
                        </a:rPr>
                        <a:t>896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t"/>
                      <a:r>
                        <a:rPr lang="en-US" sz="1000" b="1" i="0" u="none" strike="noStrike" dirty="0">
                          <a:solidFill>
                            <a:srgbClr val="FF0000"/>
                          </a:solidFill>
                          <a:effectLst/>
                          <a:latin typeface="Arial" panose="020B0604020202020204" pitchFamily="34" charset="0"/>
                        </a:rPr>
                        <a:t>897</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r>
            </a:tbl>
          </a:graphicData>
        </a:graphic>
      </p:graphicFrame>
      <p:sp>
        <p:nvSpPr>
          <p:cNvPr id="4" name="TextBox 3"/>
          <p:cNvSpPr txBox="1"/>
          <p:nvPr/>
        </p:nvSpPr>
        <p:spPr>
          <a:xfrm>
            <a:off x="7643673" y="2787588"/>
            <a:ext cx="2112885" cy="707886"/>
          </a:xfrm>
          <a:prstGeom prst="rect">
            <a:avLst/>
          </a:prstGeom>
          <a:noFill/>
          <a:ln>
            <a:solidFill>
              <a:schemeClr val="bg2"/>
            </a:solidFill>
          </a:ln>
        </p:spPr>
        <p:txBody>
          <a:bodyPr wrap="square" rtlCol="0">
            <a:spAutoFit/>
          </a:bodyPr>
          <a:lstStyle/>
          <a:p>
            <a:r>
              <a:rPr lang="en-US" sz="2000" b="1" i="1" dirty="0" smtClean="0">
                <a:solidFill>
                  <a:srgbClr val="0000FF"/>
                </a:solidFill>
                <a:latin typeface="Times New Roman" panose="02020603050405020304" pitchFamily="18" charset="0"/>
                <a:cs typeface="Times New Roman" panose="02020603050405020304" pitchFamily="18" charset="0"/>
                <a:sym typeface="Symbol" panose="05050102010706020507" pitchFamily="18" charset="2"/>
              </a:rPr>
              <a:t>DR =(R/D) = </a:t>
            </a:r>
            <a:r>
              <a:rPr lang="en-US" sz="2000" dirty="0" smtClean="0">
                <a:latin typeface="Times New Roman" panose="02020603050405020304" pitchFamily="18" charset="0"/>
                <a:cs typeface="Times New Roman" panose="02020603050405020304" pitchFamily="18" charset="0"/>
                <a:sym typeface="Symbol" panose="05050102010706020507" pitchFamily="18" charset="2"/>
              </a:rPr>
              <a:t>127/24 = 5.292</a:t>
            </a:r>
            <a:endParaRPr lang="en-US" sz="2000" dirty="0" smtClean="0">
              <a:latin typeface="Times New Roman" panose="02020603050405020304" pitchFamily="18" charset="0"/>
              <a:cs typeface="Times New Roman" panose="02020603050405020304" pitchFamily="18" charset="0"/>
            </a:endParaRPr>
          </a:p>
        </p:txBody>
      </p:sp>
      <p:sp>
        <p:nvSpPr>
          <p:cNvPr id="9" name="TextBox 8"/>
          <p:cNvSpPr txBox="1"/>
          <p:nvPr/>
        </p:nvSpPr>
        <p:spPr>
          <a:xfrm>
            <a:off x="7643672" y="3925409"/>
            <a:ext cx="2112885" cy="1015663"/>
          </a:xfrm>
          <a:prstGeom prst="rect">
            <a:avLst/>
          </a:prstGeom>
          <a:noFill/>
          <a:ln>
            <a:solidFill>
              <a:schemeClr val="bg2"/>
            </a:solidFill>
          </a:ln>
        </p:spPr>
        <p:txBody>
          <a:bodyPr wrap="square" rtlCol="0">
            <a:spAutoFit/>
          </a:bodyPr>
          <a:lstStyle/>
          <a:p>
            <a:r>
              <a:rPr lang="en-US" sz="2000" b="1" i="1" dirty="0" err="1">
                <a:solidFill>
                  <a:srgbClr val="0000FF"/>
                </a:solidFill>
                <a:latin typeface="Times New Roman" panose="02020603050405020304" pitchFamily="18" charset="0"/>
                <a:cs typeface="Times New Roman" panose="02020603050405020304" pitchFamily="18" charset="0"/>
                <a:sym typeface="Symbol" panose="05050102010706020507" pitchFamily="18" charset="2"/>
              </a:rPr>
              <a:t>E</a:t>
            </a:r>
            <a:r>
              <a:rPr lang="en-US" sz="2000" b="1" i="1" dirty="0" err="1" smtClean="0">
                <a:solidFill>
                  <a:srgbClr val="0000FF"/>
                </a:solidFill>
                <a:latin typeface="Times New Roman" panose="02020603050405020304" pitchFamily="18" charset="0"/>
                <a:cs typeface="Times New Roman" panose="02020603050405020304" pitchFamily="18" charset="0"/>
                <a:sym typeface="Symbol" panose="05050102010706020507" pitchFamily="18" charset="2"/>
              </a:rPr>
              <a:t>ff</a:t>
            </a:r>
            <a:r>
              <a:rPr lang="en-US" sz="2000" b="1" i="1" dirty="0" smtClean="0">
                <a:solidFill>
                  <a:srgbClr val="0000FF"/>
                </a:solidFill>
                <a:latin typeface="Times New Roman" panose="02020603050405020304" pitchFamily="18" charset="0"/>
                <a:cs typeface="Times New Roman" panose="02020603050405020304" pitchFamily="18" charset="0"/>
                <a:sym typeface="Symbol" panose="05050102010706020507" pitchFamily="18" charset="2"/>
              </a:rPr>
              <a:t> =DR</a:t>
            </a:r>
            <a:r>
              <a:rPr lang="en-US" sz="2000" b="1" i="1" baseline="30000" dirty="0" smtClean="0">
                <a:solidFill>
                  <a:srgbClr val="0000FF"/>
                </a:solidFill>
                <a:latin typeface="Times New Roman" panose="02020603050405020304" pitchFamily="18" charset="0"/>
                <a:cs typeface="Times New Roman" panose="02020603050405020304" pitchFamily="18" charset="0"/>
                <a:sym typeface="Symbol" panose="05050102010706020507" pitchFamily="18" charset="2"/>
              </a:rPr>
              <a:t>2</a:t>
            </a:r>
            <a:r>
              <a:rPr lang="en-US" sz="2000" b="1" i="1" dirty="0" smtClean="0">
                <a:solidFill>
                  <a:srgbClr val="0000FF"/>
                </a:solidFill>
                <a:latin typeface="Times New Roman" panose="02020603050405020304" pitchFamily="18" charset="0"/>
                <a:cs typeface="Times New Roman" panose="02020603050405020304" pitchFamily="18" charset="0"/>
                <a:sym typeface="Symbol" panose="05050102010706020507" pitchFamily="18" charset="2"/>
              </a:rPr>
              <a:t>*D =</a:t>
            </a:r>
            <a:r>
              <a:rPr lang="en-US" sz="2000" dirty="0" smtClean="0">
                <a:latin typeface="Times New Roman" panose="02020603050405020304" pitchFamily="18" charset="0"/>
                <a:cs typeface="Times New Roman" panose="02020603050405020304" pitchFamily="18" charset="0"/>
                <a:sym typeface="Symbol" panose="05050102010706020507" pitchFamily="18" charset="2"/>
              </a:rPr>
              <a:t> (5.291)</a:t>
            </a:r>
            <a:r>
              <a:rPr lang="en-US" sz="2000" baseline="30000" dirty="0" smtClean="0">
                <a:latin typeface="Times New Roman" panose="02020603050405020304" pitchFamily="18" charset="0"/>
                <a:cs typeface="Times New Roman" panose="02020603050405020304" pitchFamily="18" charset="0"/>
                <a:sym typeface="Symbol" panose="05050102010706020507" pitchFamily="18" charset="2"/>
              </a:rPr>
              <a:t>2</a:t>
            </a:r>
            <a:r>
              <a:rPr lang="en-US" sz="2000" dirty="0" smtClean="0">
                <a:latin typeface="Times New Roman" panose="02020603050405020304" pitchFamily="18" charset="0"/>
                <a:cs typeface="Times New Roman" panose="02020603050405020304" pitchFamily="18" charset="0"/>
                <a:sym typeface="Symbol" panose="05050102010706020507" pitchFamily="18" charset="2"/>
              </a:rPr>
              <a:t>*24 = 5.292 =672.042</a:t>
            </a:r>
            <a:endParaRPr lang="en-US" sz="2000" dirty="0" smtClean="0">
              <a:latin typeface="Times New Roman" panose="02020603050405020304" pitchFamily="18" charset="0"/>
              <a:cs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80"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50181"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50182" name="Rectangle 24"/>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graphicFrame>
        <p:nvGraphicFramePr>
          <p:cNvPr id="8" name="Table 7"/>
          <p:cNvGraphicFramePr>
            <a:graphicFrameLocks noGrp="1"/>
          </p:cNvGraphicFramePr>
          <p:nvPr>
            <p:extLst>
              <p:ext uri="{D42A27DB-BD31-4B8C-83A1-F6EECF244321}">
                <p14:modId xmlns:p14="http://schemas.microsoft.com/office/powerpoint/2010/main" val="1781571510"/>
              </p:ext>
            </p:extLst>
          </p:nvPr>
        </p:nvGraphicFramePr>
        <p:xfrm>
          <a:off x="80013" y="828676"/>
          <a:ext cx="9589770" cy="5337810"/>
        </p:xfrm>
        <a:graphic>
          <a:graphicData uri="http://schemas.openxmlformats.org/drawingml/2006/table">
            <a:tbl>
              <a:tblPr/>
              <a:tblGrid>
                <a:gridCol w="717819"/>
                <a:gridCol w="286420"/>
                <a:gridCol w="286420"/>
                <a:gridCol w="286420"/>
                <a:gridCol w="288189"/>
                <a:gridCol w="286420"/>
                <a:gridCol w="286420"/>
                <a:gridCol w="286420"/>
                <a:gridCol w="286420"/>
                <a:gridCol w="286420"/>
                <a:gridCol w="286420"/>
                <a:gridCol w="286420"/>
                <a:gridCol w="284652"/>
                <a:gridCol w="286420"/>
                <a:gridCol w="286420"/>
                <a:gridCol w="286420"/>
                <a:gridCol w="284653"/>
                <a:gridCol w="286420"/>
                <a:gridCol w="286420"/>
                <a:gridCol w="286420"/>
                <a:gridCol w="284652"/>
                <a:gridCol w="286420"/>
                <a:gridCol w="286420"/>
                <a:gridCol w="286420"/>
                <a:gridCol w="286420"/>
                <a:gridCol w="284653"/>
                <a:gridCol w="286420"/>
                <a:gridCol w="286420"/>
                <a:gridCol w="286420"/>
                <a:gridCol w="284652"/>
                <a:gridCol w="286420"/>
                <a:gridCol w="286420"/>
              </a:tblGrid>
              <a:tr h="24765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Time</a:t>
                      </a: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1</a:t>
                      </a: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2</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3</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4</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5</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6</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7</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8</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9</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10</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11</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12</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13</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14</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15</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16</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17</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18</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19</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20</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21</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22</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23</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24</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25</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26</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27</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28</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29</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30</a:t>
                      </a: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31</a:t>
                      </a:r>
                    </a:p>
                  </a:txBody>
                  <a:tcPr marL="14962" marR="14962" marT="0" marB="0" horzOverflow="overflow">
                    <a:lnL w="12700" cap="flat" cmpd="sng"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r>
              <a:tr h="49530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EAS</a:t>
                      </a: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r>
              <a:tr h="49530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OSS</a:t>
                      </a: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dbl" algn="ctr">
                      <a:solidFill>
                        <a:srgbClr val="000000"/>
                      </a:solidFill>
                      <a:prstDash val="solid"/>
                      <a:round/>
                      <a:headEnd type="none" w="med" len="med"/>
                      <a:tailEnd type="none" w="med" len="med"/>
                    </a:lnB>
                    <a:lnTlToBr>
                      <a:noFill/>
                    </a:lnTlToBr>
                    <a:lnBlToTr>
                      <a:noFill/>
                    </a:lnBlToTr>
                    <a:solidFill>
                      <a:schemeClr val="bg1"/>
                    </a:solidFill>
                  </a:tcPr>
                </a:tc>
              </a:tr>
              <a:tr h="14859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28575" cap="flat" cmpd="dbl" algn="ctr">
                      <a:solidFill>
                        <a:srgbClr val="000000"/>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a:noFill/>
                    </a:lnTlToBr>
                    <a:lnBlToTr>
                      <a:noFill/>
                    </a:lnBlToTr>
                    <a:solidFill>
                      <a:schemeClr val="bg1"/>
                    </a:solidFill>
                  </a:tcPr>
                </a:tc>
              </a:tr>
              <a:tr h="14859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12700" cap="flat" cmpd="sng" algn="ctr">
                      <a:solidFill>
                        <a:srgbClr val="000000"/>
                      </a:solidFill>
                      <a:prstDash val="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0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dot"/>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r>
              <a:tr h="19812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rPr>
                        <a:t>Daily R</a:t>
                      </a: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chemeClr val="bg1"/>
                    </a:solidFill>
                  </a:tcPr>
                </a:tc>
              </a:tr>
              <a:tr h="19812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a:noFill/>
                    </a:lnT>
                    <a:lnB>
                      <a:noFill/>
                    </a:lnB>
                    <a:lnTlToBr>
                      <a:noFill/>
                    </a:lnTlToBr>
                    <a:lnBlToTr>
                      <a:noFill/>
                    </a:lnBlToTr>
                    <a:solidFill>
                      <a:schemeClr val="bg1"/>
                    </a:solidFill>
                  </a:tcPr>
                </a:tc>
              </a:tr>
              <a:tr h="19812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28575"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300" b="1" i="0" u="none" strike="noStrike" cap="none" normalizeH="0" baseline="0" dirty="0" smtClean="0">
                        <a:ln>
                          <a:noFill/>
                        </a:ln>
                        <a:solidFill>
                          <a:schemeClr val="tx1"/>
                        </a:solidFill>
                        <a:effectLst/>
                        <a:latin typeface="Times New Roman" pitchFamily="18" charset="0"/>
                        <a:ea typeface="Times New Roman" pitchFamily="18" charset="0"/>
                        <a:cs typeface="Arial" pitchFamily="34" charset="0"/>
                      </a:endParaRPr>
                    </a:p>
                  </a:txBody>
                  <a:tcPr marL="14962" marR="14962" marT="0" marB="0" horzOverflow="overflow">
                    <a:lnL w="12700" cap="flat" cmpd="sng" algn="ctr">
                      <a:solidFill>
                        <a:srgbClr val="000000"/>
                      </a:solidFill>
                      <a:prstDash val="solid"/>
                      <a:round/>
                      <a:headEnd type="none" w="med" len="med"/>
                      <a:tailEnd type="none" w="med" len="med"/>
                    </a:lnL>
                    <a:lnR w="28575" cap="flat" cmpd="dbl"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r>
            </a:tbl>
          </a:graphicData>
        </a:graphic>
      </p:graphicFrame>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8"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52229"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52230" name="Rectangle 24"/>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graphicFrame>
        <p:nvGraphicFramePr>
          <p:cNvPr id="9" name="Table 8"/>
          <p:cNvGraphicFramePr>
            <a:graphicFrameLocks noGrp="1"/>
          </p:cNvGraphicFramePr>
          <p:nvPr>
            <p:extLst>
              <p:ext uri="{D42A27DB-BD31-4B8C-83A1-F6EECF244321}">
                <p14:modId xmlns:p14="http://schemas.microsoft.com/office/powerpoint/2010/main" val="2730638936"/>
              </p:ext>
            </p:extLst>
          </p:nvPr>
        </p:nvGraphicFramePr>
        <p:xfrm>
          <a:off x="236141" y="280068"/>
          <a:ext cx="9448815" cy="5590296"/>
        </p:xfrm>
        <a:graphic>
          <a:graphicData uri="http://schemas.openxmlformats.org/drawingml/2006/table">
            <a:tbl>
              <a:tblPr/>
              <a:tblGrid>
                <a:gridCol w="457668"/>
                <a:gridCol w="290037"/>
                <a:gridCol w="290037"/>
                <a:gridCol w="290037"/>
                <a:gridCol w="290037"/>
                <a:gridCol w="290037"/>
                <a:gridCol w="290037"/>
                <a:gridCol w="290037"/>
                <a:gridCol w="290037"/>
                <a:gridCol w="290037"/>
                <a:gridCol w="290037"/>
                <a:gridCol w="290037"/>
                <a:gridCol w="290037"/>
                <a:gridCol w="290037"/>
                <a:gridCol w="290037"/>
                <a:gridCol w="290037"/>
                <a:gridCol w="290037"/>
                <a:gridCol w="290037"/>
                <a:gridCol w="290037"/>
                <a:gridCol w="290037"/>
                <a:gridCol w="290037"/>
                <a:gridCol w="290037"/>
                <a:gridCol w="290037"/>
                <a:gridCol w="290037"/>
                <a:gridCol w="290037"/>
                <a:gridCol w="290037"/>
                <a:gridCol w="290037"/>
                <a:gridCol w="290037"/>
                <a:gridCol w="290037"/>
                <a:gridCol w="290037"/>
                <a:gridCol w="290037"/>
                <a:gridCol w="290037"/>
              </a:tblGrid>
              <a:tr h="174875">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T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1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2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3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4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5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6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7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8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9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10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11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12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13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14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15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16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17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18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19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20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21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22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23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24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25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26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27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28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29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30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31 </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672651">
                <a:tc>
                  <a:txBody>
                    <a:bodyPr/>
                    <a:lstStyle/>
                    <a:p>
                      <a:pPr>
                        <a:lnSpc>
                          <a:spcPct val="115000"/>
                        </a:lnSpc>
                        <a:spcAft>
                          <a:spcPts val="1000"/>
                        </a:spcAft>
                      </a:pPr>
                      <a:r>
                        <a:rPr lang="en-GB" sz="1000" b="1" dirty="0" smtClean="0">
                          <a:latin typeface="Times New Roman" panose="02020603050405020304" pitchFamily="18" charset="0"/>
                          <a:ea typeface="Calibri"/>
                          <a:cs typeface="Times New Roman" panose="02020603050405020304" pitchFamily="18" charset="0"/>
                        </a:rPr>
                        <a:t>E</a:t>
                      </a:r>
                      <a:r>
                        <a:rPr lang="en-US" sz="1000" b="1" baseline="0" dirty="0" smtClean="0">
                          <a:latin typeface="Times New Roman" panose="02020603050405020304" pitchFamily="18" charset="0"/>
                          <a:ea typeface="Calibri"/>
                          <a:cs typeface="Times New Roman" panose="02020603050405020304" pitchFamily="18" charset="0"/>
                        </a:rPr>
                        <a:t> </a:t>
                      </a:r>
                      <a:r>
                        <a:rPr lang="en-GB" sz="1000" b="1" dirty="0" smtClean="0">
                          <a:latin typeface="Times New Roman" panose="02020603050405020304" pitchFamily="18" charset="0"/>
                          <a:ea typeface="Calibri"/>
                          <a:cs typeface="Times New Roman" panose="02020603050405020304" pitchFamily="18" charset="0"/>
                        </a:rPr>
                        <a:t>A</a:t>
                      </a:r>
                      <a:r>
                        <a:rPr lang="en-US" sz="1000" b="1" baseline="0" dirty="0" smtClean="0">
                          <a:latin typeface="Times New Roman" panose="02020603050405020304" pitchFamily="18" charset="0"/>
                          <a:ea typeface="Calibri"/>
                          <a:cs typeface="Times New Roman" panose="02020603050405020304" pitchFamily="18" charset="0"/>
                        </a:rPr>
                        <a:t> </a:t>
                      </a:r>
                      <a:r>
                        <a:rPr lang="en-GB" sz="1000" b="1" dirty="0" smtClean="0">
                          <a:latin typeface="Times New Roman" panose="02020603050405020304" pitchFamily="18" charset="0"/>
                          <a:ea typeface="Calibri"/>
                          <a:cs typeface="Times New Roman" panose="02020603050405020304" pitchFamily="18" charset="0"/>
                        </a:rPr>
                        <a:t>S</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A</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B</a:t>
                      </a:r>
                      <a:endParaRPr lang="en-US" sz="1000" b="1" dirty="0">
                        <a:latin typeface="Times New Roman" panose="02020603050405020304" pitchFamily="18" charset="0"/>
                        <a:ea typeface="Calibri"/>
                        <a:cs typeface="Times New Roman" panose="02020603050405020304" pitchFamily="18" charset="0"/>
                      </a:endParaRPr>
                    </a:p>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C</a:t>
                      </a:r>
                      <a:endParaRPr lang="en-US" sz="1000" b="1" dirty="0">
                        <a:latin typeface="Times New Roman" panose="02020603050405020304" pitchFamily="18" charset="0"/>
                        <a:ea typeface="Calibri"/>
                        <a:cs typeface="Times New Roman" panose="02020603050405020304" pitchFamily="18" charset="0"/>
                      </a:endParaRPr>
                    </a:p>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D</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D</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D</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D</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D</a:t>
                      </a:r>
                      <a:endParaRPr lang="en-US" sz="1000" b="1" dirty="0">
                        <a:latin typeface="Times New Roman" panose="02020603050405020304" pitchFamily="18" charset="0"/>
                        <a:ea typeface="Calibri"/>
                        <a:cs typeface="Times New Roman" panose="02020603050405020304" pitchFamily="18" charset="0"/>
                      </a:endParaRPr>
                    </a:p>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E</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H</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H</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H</a:t>
                      </a:r>
                      <a:endParaRPr lang="en-US" sz="1000" b="1" dirty="0">
                        <a:latin typeface="Times New Roman" panose="02020603050405020304" pitchFamily="18" charset="0"/>
                        <a:ea typeface="Calibri"/>
                        <a:cs typeface="Times New Roman" panose="02020603050405020304" pitchFamily="18" charset="0"/>
                      </a:endParaRPr>
                    </a:p>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F</a:t>
                      </a:r>
                      <a:endParaRPr lang="en-US" sz="1000" b="1" dirty="0">
                        <a:latin typeface="Times New Roman" panose="02020603050405020304" pitchFamily="18" charset="0"/>
                        <a:ea typeface="Calibri"/>
                        <a:cs typeface="Times New Roman" panose="02020603050405020304" pitchFamily="18" charset="0"/>
                      </a:endParaRPr>
                    </a:p>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G</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F</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F</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F</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F</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F</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F</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F</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Y</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Z</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X</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672651">
                <a:tc>
                  <a:txBody>
                    <a:bodyPr/>
                    <a:lstStyle/>
                    <a:p>
                      <a:pPr>
                        <a:lnSpc>
                          <a:spcPct val="115000"/>
                        </a:lnSpc>
                        <a:spcAft>
                          <a:spcPts val="1000"/>
                        </a:spcAft>
                      </a:pPr>
                      <a:r>
                        <a:rPr lang="en-GB" sz="1000" b="1" dirty="0" smtClean="0">
                          <a:latin typeface="Times New Roman" panose="02020603050405020304" pitchFamily="18" charset="0"/>
                          <a:ea typeface="Calibri"/>
                          <a:cs typeface="Times New Roman" panose="02020603050405020304" pitchFamily="18" charset="0"/>
                        </a:rPr>
                        <a:t>O</a:t>
                      </a:r>
                      <a:r>
                        <a:rPr lang="en-US" sz="1000" b="1" baseline="0" dirty="0" smtClean="0">
                          <a:latin typeface="Times New Roman" panose="02020603050405020304" pitchFamily="18" charset="0"/>
                          <a:ea typeface="Calibri"/>
                          <a:cs typeface="Times New Roman" panose="02020603050405020304" pitchFamily="18" charset="0"/>
                        </a:rPr>
                        <a:t> </a:t>
                      </a:r>
                      <a:r>
                        <a:rPr lang="en-GB" sz="1000" b="1" dirty="0" smtClean="0">
                          <a:latin typeface="Times New Roman" panose="02020603050405020304" pitchFamily="18" charset="0"/>
                          <a:ea typeface="Calibri"/>
                          <a:cs typeface="Times New Roman" panose="02020603050405020304" pitchFamily="18" charset="0"/>
                        </a:rPr>
                        <a:t>S</a:t>
                      </a:r>
                      <a:r>
                        <a:rPr lang="en-US" sz="1000" b="1" baseline="0" dirty="0" smtClean="0">
                          <a:latin typeface="Times New Roman" panose="02020603050405020304" pitchFamily="18" charset="0"/>
                          <a:ea typeface="Calibri"/>
                          <a:cs typeface="Times New Roman" panose="02020603050405020304" pitchFamily="18" charset="0"/>
                        </a:rPr>
                        <a:t> </a:t>
                      </a:r>
                      <a:r>
                        <a:rPr lang="en-GB" sz="1000" b="1" dirty="0" smtClean="0">
                          <a:latin typeface="Times New Roman" panose="02020603050405020304" pitchFamily="18" charset="0"/>
                          <a:ea typeface="Calibri"/>
                          <a:cs typeface="Times New Roman" panose="02020603050405020304" pitchFamily="18" charset="0"/>
                        </a:rPr>
                        <a:t>S</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A</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C</a:t>
                      </a:r>
                      <a:endParaRPr lang="en-US" sz="1000" b="1" dirty="0">
                        <a:latin typeface="Times New Roman" panose="02020603050405020304" pitchFamily="18" charset="0"/>
                        <a:ea typeface="Calibri"/>
                        <a:cs typeface="Times New Roman" panose="02020603050405020304" pitchFamily="18" charset="0"/>
                      </a:endParaRPr>
                    </a:p>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B</a:t>
                      </a:r>
                      <a:endParaRPr lang="en-US" sz="1000" b="1" dirty="0">
                        <a:latin typeface="Times New Roman" panose="02020603050405020304" pitchFamily="18" charset="0"/>
                        <a:ea typeface="Calibri"/>
                        <a:cs typeface="Times New Roman" panose="02020603050405020304" pitchFamily="18" charset="0"/>
                      </a:endParaRPr>
                    </a:p>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D</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D</a:t>
                      </a:r>
                      <a:endParaRPr lang="en-US" sz="1000" b="1" dirty="0">
                        <a:latin typeface="Times New Roman" panose="02020603050405020304" pitchFamily="18" charset="0"/>
                        <a:ea typeface="Calibri"/>
                        <a:cs typeface="Times New Roman" panose="02020603050405020304" pitchFamily="18" charset="0"/>
                      </a:endParaRPr>
                    </a:p>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E</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G</a:t>
                      </a:r>
                      <a:endParaRPr lang="en-US" sz="1000" b="1" dirty="0">
                        <a:latin typeface="Times New Roman" panose="02020603050405020304" pitchFamily="18" charset="0"/>
                        <a:ea typeface="Calibri"/>
                        <a:cs typeface="Times New Roman" panose="02020603050405020304" pitchFamily="18" charset="0"/>
                      </a:endParaRPr>
                    </a:p>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H</a:t>
                      </a:r>
                      <a:endParaRPr lang="en-US" sz="1000" b="1" dirty="0">
                        <a:latin typeface="Times New Roman" panose="02020603050405020304" pitchFamily="18" charset="0"/>
                        <a:ea typeface="Calibri"/>
                        <a:cs typeface="Times New Roman" panose="02020603050405020304" pitchFamily="18" charset="0"/>
                      </a:endParaRPr>
                    </a:p>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F</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F</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Y</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Z</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r>
                        <a:rPr lang="en-GB" sz="1000" b="1" dirty="0">
                          <a:latin typeface="Times New Roman" panose="02020603050405020304" pitchFamily="18" charset="0"/>
                          <a:ea typeface="Calibri"/>
                          <a:cs typeface="Times New Roman" panose="02020603050405020304" pitchFamily="18" charset="0"/>
                        </a:rPr>
                        <a:t>X</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nSpc>
                          <a:spcPct val="150000"/>
                        </a:lnSpc>
                        <a:spcAft>
                          <a:spcPts val="0"/>
                        </a:spcAft>
                      </a:pPr>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74875">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gridSpan="3">
                  <a:txBody>
                    <a:bodyPr/>
                    <a:lstStyle/>
                    <a:p>
                      <a:pPr algn="ctr">
                        <a:lnSpc>
                          <a:spcPct val="115000"/>
                        </a:lnSpc>
                        <a:spcAft>
                          <a:spcPts val="1000"/>
                        </a:spcAft>
                      </a:pPr>
                      <a:r>
                        <a:rPr lang="en-GB" sz="1000" b="1" dirty="0">
                          <a:latin typeface="Times New Roman" panose="02020603050405020304" pitchFamily="18" charset="0"/>
                          <a:ea typeface="Calibri"/>
                          <a:cs typeface="Times New Roman" panose="02020603050405020304" pitchFamily="18" charset="0"/>
                        </a:rPr>
                        <a:t>A</a:t>
                      </a:r>
                      <a:endParaRPr lang="en-US" sz="1000" b="1" dirty="0">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chemeClr val="bg1"/>
                    </a:solidFill>
                  </a:tcPr>
                </a:tc>
                <a:tc hMerge="1">
                  <a:txBody>
                    <a:bodyPr/>
                    <a:lstStyle/>
                    <a:p>
                      <a:endParaRPr lang="en-US"/>
                    </a:p>
                  </a:txBody>
                  <a:tcPr/>
                </a:tc>
                <a:tc hMerge="1">
                  <a:txBody>
                    <a:bodyPr/>
                    <a:lstStyle/>
                    <a:p>
                      <a:endParaRPr lang="en-US"/>
                    </a:p>
                  </a:txBody>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74875">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4</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4</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4</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gridSpan="4">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C</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74875">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3</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3</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3</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3</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74875">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gridSpan="2">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B</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chemeClr val="bg1"/>
                    </a:solidFill>
                  </a:tcPr>
                </a:tc>
                <a:tc hMerge="1">
                  <a:txBody>
                    <a:bodyPr/>
                    <a:lstStyle/>
                    <a:p>
                      <a:endParaRPr lang="en-US"/>
                    </a:p>
                  </a:txBody>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74875">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2</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2</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gridSpan="5">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D</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74875">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5</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5</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5</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5</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5</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74875">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gridSpan="3">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E</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chemeClr val="bg1"/>
                    </a:solidFill>
                  </a:tcPr>
                </a:tc>
                <a:tc hMerge="1">
                  <a:txBody>
                    <a:bodyPr/>
                    <a:lstStyle/>
                    <a:p>
                      <a:endParaRPr lang="en-US"/>
                    </a:p>
                  </a:txBody>
                  <a:tcPr/>
                </a:tc>
                <a:tc hMerge="1">
                  <a:txBody>
                    <a:bodyPr/>
                    <a:lstStyle/>
                    <a:p>
                      <a:endParaRPr lang="en-US"/>
                    </a:p>
                  </a:txBody>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74875">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1</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1</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1</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gridSpan="7">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G</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74875">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4</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4</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4</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4</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4</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4</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4</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52586">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74875">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gridSpan="8">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H</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74875">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2</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2</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2</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2</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2</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2</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2</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2</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52586">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74875">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dirty="0">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gridSpan="5">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F</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74875">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3</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3</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3</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3</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3</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52586">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74875">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Y</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74875">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3</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gridSpan="2">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Z</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chemeClr val="bg1"/>
                    </a:solidFill>
                  </a:tcPr>
                </a:tc>
                <a:tc hMerge="1">
                  <a:txBody>
                    <a:bodyPr/>
                    <a:lstStyle/>
                    <a:p>
                      <a:endParaRPr lang="en-US"/>
                    </a:p>
                  </a:txBody>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74875">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2</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2</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74875">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gridSpan="5">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X</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r>
              <a:tr h="174875">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1</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1</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1</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1</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a:latin typeface="Times New Roman" panose="02020603050405020304" pitchFamily="18" charset="0"/>
                          <a:ea typeface="Calibri"/>
                          <a:cs typeface="Times New Roman" panose="02020603050405020304" pitchFamily="18" charset="0"/>
                        </a:rPr>
                        <a:t>1</a:t>
                      </a:r>
                      <a:endParaRPr lang="en-US" sz="1000" b="1">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52586">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endParaRPr lang="en-US" sz="1000" b="1">
                        <a:latin typeface="Times New Roman" panose="02020603050405020304" pitchFamily="18" charset="0"/>
                        <a:ea typeface="Times New Roman"/>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r h="174875">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R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4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4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4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5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5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3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3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6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6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6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5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5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6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6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6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6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6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6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6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5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6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3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3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3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2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2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1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1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1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1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c>
                  <a:txBody>
                    <a:bodyPr/>
                    <a:lstStyle/>
                    <a:p>
                      <a:pPr algn="ctr">
                        <a:lnSpc>
                          <a:spcPct val="115000"/>
                        </a:lnSpc>
                        <a:spcAft>
                          <a:spcPts val="1000"/>
                        </a:spcAft>
                      </a:pPr>
                      <a:r>
                        <a:rPr lang="en-GB" sz="1000" b="1" dirty="0">
                          <a:solidFill>
                            <a:schemeClr val="tx1"/>
                          </a:solidFill>
                          <a:latin typeface="Times New Roman" panose="02020603050405020304" pitchFamily="18" charset="0"/>
                          <a:ea typeface="Calibri"/>
                          <a:cs typeface="Times New Roman" panose="02020603050405020304" pitchFamily="18" charset="0"/>
                        </a:rPr>
                        <a:t>1 </a:t>
                      </a:r>
                      <a:endParaRPr lang="en-US" sz="1000" b="1" dirty="0">
                        <a:solidFill>
                          <a:schemeClr val="tx1"/>
                        </a:solidFill>
                        <a:latin typeface="Times New Roman" panose="02020603050405020304" pitchFamily="18" charset="0"/>
                        <a:ea typeface="Calibri"/>
                        <a:cs typeface="Times New Roman" panose="02020603050405020304" pitchFamily="18" charset="0"/>
                      </a:endParaRPr>
                    </a:p>
                  </a:txBody>
                  <a:tcPr marL="31300" marR="31300" marT="3996"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chemeClr val="bg1"/>
                    </a:solidFill>
                  </a:tcPr>
                </a:tc>
              </a:tr>
            </a:tbl>
          </a:graphicData>
        </a:graphic>
      </p:graphicFrame>
      <p:graphicFrame>
        <p:nvGraphicFramePr>
          <p:cNvPr id="2" name="Table 1"/>
          <p:cNvGraphicFramePr>
            <a:graphicFrameLocks noGrp="1"/>
          </p:cNvGraphicFramePr>
          <p:nvPr>
            <p:extLst>
              <p:ext uri="{D42A27DB-BD31-4B8C-83A1-F6EECF244321}">
                <p14:modId xmlns:p14="http://schemas.microsoft.com/office/powerpoint/2010/main" val="2824484468"/>
              </p:ext>
            </p:extLst>
          </p:nvPr>
        </p:nvGraphicFramePr>
        <p:xfrm>
          <a:off x="193461" y="6004639"/>
          <a:ext cx="9492075" cy="757176"/>
        </p:xfrm>
        <a:graphic>
          <a:graphicData uri="http://schemas.openxmlformats.org/drawingml/2006/table">
            <a:tbl>
              <a:tblPr/>
              <a:tblGrid>
                <a:gridCol w="481242"/>
                <a:gridCol w="275208"/>
                <a:gridCol w="301840"/>
                <a:gridCol w="284086"/>
                <a:gridCol w="310718"/>
                <a:gridCol w="275208"/>
                <a:gridCol w="328474"/>
                <a:gridCol w="310718"/>
                <a:gridCol w="257453"/>
                <a:gridCol w="301841"/>
                <a:gridCol w="292963"/>
                <a:gridCol w="266330"/>
                <a:gridCol w="292963"/>
                <a:gridCol w="319596"/>
                <a:gridCol w="284085"/>
                <a:gridCol w="284086"/>
                <a:gridCol w="284085"/>
                <a:gridCol w="266330"/>
                <a:gridCol w="301841"/>
                <a:gridCol w="266330"/>
                <a:gridCol w="319596"/>
                <a:gridCol w="301841"/>
                <a:gridCol w="292963"/>
                <a:gridCol w="301841"/>
                <a:gridCol w="275208"/>
                <a:gridCol w="275208"/>
                <a:gridCol w="292963"/>
                <a:gridCol w="301840"/>
                <a:gridCol w="257470"/>
                <a:gridCol w="295916"/>
                <a:gridCol w="295916"/>
                <a:gridCol w="295916"/>
              </a:tblGrid>
              <a:tr h="153935">
                <a:tc>
                  <a:txBody>
                    <a:bodyPr/>
                    <a:lstStyle/>
                    <a:p>
                      <a:pPr algn="ctr" rtl="0" fontAlgn="ctr"/>
                      <a:r>
                        <a:rPr lang="en-US" sz="1200" b="1" i="0" u="none" strike="noStrike" dirty="0">
                          <a:solidFill>
                            <a:srgbClr val="000000"/>
                          </a:solidFill>
                          <a:effectLst/>
                          <a:latin typeface="Times New Roman" panose="02020603050405020304" pitchFamily="18" charset="0"/>
                        </a:rPr>
                        <a:t>R </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dirty="0">
                          <a:solidFill>
                            <a:srgbClr val="000000"/>
                          </a:solidFill>
                          <a:effectLst/>
                          <a:latin typeface="Times New Roman" panose="02020603050405020304" pitchFamily="18" charset="0"/>
                        </a:rPr>
                        <a:t>4</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dirty="0">
                          <a:solidFill>
                            <a:srgbClr val="000000"/>
                          </a:solidFill>
                          <a:effectLst/>
                          <a:latin typeface="Times New Roman" panose="02020603050405020304" pitchFamily="18" charset="0"/>
                        </a:rPr>
                        <a:t>4</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dirty="0">
                          <a:solidFill>
                            <a:srgbClr val="000000"/>
                          </a:solidFill>
                          <a:effectLst/>
                          <a:latin typeface="Times New Roman" panose="02020603050405020304" pitchFamily="18" charset="0"/>
                        </a:rPr>
                        <a:t>4</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dirty="0">
                          <a:solidFill>
                            <a:srgbClr val="000000"/>
                          </a:solidFill>
                          <a:effectLst/>
                          <a:latin typeface="Times New Roman" panose="02020603050405020304" pitchFamily="18" charset="0"/>
                        </a:rPr>
                        <a:t>5</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dirty="0">
                          <a:solidFill>
                            <a:srgbClr val="000000"/>
                          </a:solidFill>
                          <a:effectLst/>
                          <a:latin typeface="Times New Roman" panose="02020603050405020304" pitchFamily="18" charset="0"/>
                        </a:rPr>
                        <a:t>5</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3</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3</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6</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6</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6</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5</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5</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dirty="0">
                          <a:solidFill>
                            <a:srgbClr val="000000"/>
                          </a:solidFill>
                          <a:effectLst/>
                          <a:latin typeface="Times New Roman" panose="02020603050405020304" pitchFamily="18" charset="0"/>
                        </a:rPr>
                        <a:t>6</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6</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6</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6</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6</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6</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6</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5</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6</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3</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3</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3</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2</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2</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1</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1</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1</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1</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1</a:t>
                      </a:r>
                    </a:p>
                  </a:txBody>
                  <a:tcPr marL="6414" marR="6414" marT="6414" marB="0" anchor="ctr">
                    <a:lnL w="6350" cap="flat" cmpd="sng" algn="ctr">
                      <a:solidFill>
                        <a:srgbClr val="595959"/>
                      </a:solidFill>
                      <a:prstDash val="solid"/>
                      <a:round/>
                      <a:headEnd type="none" w="med" len="med"/>
                      <a:tailEnd type="none" w="med" len="med"/>
                    </a:lnL>
                    <a:lnR w="6350" cap="flat" cmpd="sng" algn="ctr">
                      <a:solidFill>
                        <a:srgbClr val="595959"/>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595959"/>
                      </a:solidFill>
                      <a:prstDash val="solid"/>
                      <a:round/>
                      <a:headEnd type="none" w="med" len="med"/>
                      <a:tailEnd type="none" w="med" len="med"/>
                    </a:lnB>
                    <a:solidFill>
                      <a:srgbClr val="FFFF00"/>
                    </a:solidFill>
                  </a:tcPr>
                </a:tc>
              </a:tr>
              <a:tr h="153935">
                <a:tc>
                  <a:txBody>
                    <a:bodyPr/>
                    <a:lstStyle/>
                    <a:p>
                      <a:pPr algn="ctr" rtl="0" fontAlgn="ctr"/>
                      <a:r>
                        <a:rPr lang="en-US" sz="1200" b="0" i="0" u="none" strike="noStrike">
                          <a:solidFill>
                            <a:srgbClr val="000000"/>
                          </a:solidFill>
                          <a:effectLst/>
                          <a:latin typeface="Symbol" panose="05050102010706020507" pitchFamily="18" charset="2"/>
                        </a:rPr>
                        <a:t>S</a:t>
                      </a:r>
                      <a:r>
                        <a:rPr lang="en-US" sz="1200" b="0" i="0" u="none" strike="noStrike">
                          <a:solidFill>
                            <a:srgbClr val="000000"/>
                          </a:solidFill>
                          <a:effectLst/>
                          <a:latin typeface="Arial" panose="020B0604020202020204" pitchFamily="34" charset="0"/>
                        </a:rPr>
                        <a:t>R</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1" i="0" u="none" strike="noStrike">
                          <a:solidFill>
                            <a:srgbClr val="000000"/>
                          </a:solidFill>
                          <a:effectLst/>
                          <a:latin typeface="Times New Roman" panose="02020603050405020304" pitchFamily="18" charset="0"/>
                        </a:rPr>
                        <a:t>4</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8</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12</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17</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dirty="0">
                          <a:solidFill>
                            <a:srgbClr val="000000"/>
                          </a:solidFill>
                          <a:effectLst/>
                          <a:latin typeface="Calibri" panose="020F0502020204030204" pitchFamily="34" charset="0"/>
                        </a:rPr>
                        <a:t>22</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dirty="0">
                          <a:solidFill>
                            <a:srgbClr val="000000"/>
                          </a:solidFill>
                          <a:effectLst/>
                          <a:latin typeface="Calibri" panose="020F0502020204030204" pitchFamily="34" charset="0"/>
                        </a:rPr>
                        <a:t>25</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dirty="0">
                          <a:solidFill>
                            <a:srgbClr val="000000"/>
                          </a:solidFill>
                          <a:effectLst/>
                          <a:latin typeface="Calibri" panose="020F0502020204030204" pitchFamily="34" charset="0"/>
                        </a:rPr>
                        <a:t>28</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dirty="0">
                          <a:solidFill>
                            <a:srgbClr val="000000"/>
                          </a:solidFill>
                          <a:effectLst/>
                          <a:latin typeface="Calibri" panose="020F0502020204030204" pitchFamily="34" charset="0"/>
                        </a:rPr>
                        <a:t>34</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40</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46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51</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56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62</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68</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74</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80</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86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92</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98</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103</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109</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112</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115</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118</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120</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122</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123</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124</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125</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126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127</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595959"/>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r>
              <a:tr h="166763">
                <a:tc>
                  <a:txBody>
                    <a:bodyPr/>
                    <a:lstStyle/>
                    <a:p>
                      <a:pPr algn="ctr" rtl="0" fontAlgn="ctr"/>
                      <a:r>
                        <a:rPr lang="en-US" sz="1200" b="0" i="0" u="none" strike="noStrike">
                          <a:solidFill>
                            <a:srgbClr val="000000"/>
                          </a:solidFill>
                          <a:effectLst/>
                          <a:latin typeface="Arial" panose="020B0604020202020204" pitchFamily="34" charset="0"/>
                        </a:rPr>
                        <a:t>R</a:t>
                      </a:r>
                      <a:r>
                        <a:rPr lang="en-US" sz="1200" b="0" i="0" u="none" strike="noStrike" baseline="30000">
                          <a:solidFill>
                            <a:srgbClr val="000000"/>
                          </a:solidFill>
                          <a:effectLst/>
                          <a:latin typeface="Arial" panose="020B0604020202020204" pitchFamily="34" charset="0"/>
                        </a:rPr>
                        <a:t>2</a:t>
                      </a:r>
                      <a:endParaRPr lang="en-US" sz="1200" b="0" i="0" u="none" strike="noStrike">
                        <a:solidFill>
                          <a:srgbClr val="000000"/>
                        </a:solidFill>
                        <a:effectLst/>
                        <a:latin typeface="Arial" panose="020B0604020202020204" pitchFamily="34" charset="0"/>
                      </a:endParaRP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25</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25</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9</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9</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dirty="0">
                          <a:solidFill>
                            <a:srgbClr val="000000"/>
                          </a:solidFill>
                          <a:effectLst/>
                          <a:latin typeface="Calibri" panose="020F0502020204030204" pitchFamily="34" charset="0"/>
                        </a:rPr>
                        <a:t>36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dirty="0">
                          <a:solidFill>
                            <a:srgbClr val="000000"/>
                          </a:solidFill>
                          <a:effectLst/>
                          <a:latin typeface="Calibri" panose="020F0502020204030204" pitchFamily="34" charset="0"/>
                        </a:rPr>
                        <a:t>36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dirty="0">
                          <a:solidFill>
                            <a:srgbClr val="000000"/>
                          </a:solidFill>
                          <a:effectLst/>
                          <a:latin typeface="Calibri" panose="020F0502020204030204" pitchFamily="34" charset="0"/>
                        </a:rPr>
                        <a:t>36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dirty="0">
                          <a:solidFill>
                            <a:srgbClr val="000000"/>
                          </a:solidFill>
                          <a:effectLst/>
                          <a:latin typeface="Calibri" panose="020F0502020204030204" pitchFamily="34" charset="0"/>
                        </a:rPr>
                        <a:t>25</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dirty="0">
                          <a:solidFill>
                            <a:srgbClr val="000000"/>
                          </a:solidFill>
                          <a:effectLst/>
                          <a:latin typeface="Calibri" panose="020F0502020204030204" pitchFamily="34" charset="0"/>
                        </a:rPr>
                        <a:t>25</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36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36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36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36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36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36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36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25</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36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9</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9</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9</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4</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4</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r>
              <a:tr h="166763">
                <a:tc>
                  <a:txBody>
                    <a:bodyPr/>
                    <a:lstStyle/>
                    <a:p>
                      <a:pPr algn="ctr" fontAlgn="t"/>
                      <a:r>
                        <a:rPr lang="en-US" sz="1200" b="0" i="0" u="none" strike="noStrike">
                          <a:solidFill>
                            <a:srgbClr val="000000"/>
                          </a:solidFill>
                          <a:effectLst/>
                          <a:latin typeface="Symbol" panose="05050102010706020507" pitchFamily="18" charset="2"/>
                        </a:rPr>
                        <a:t>S</a:t>
                      </a:r>
                      <a:r>
                        <a:rPr lang="en-US" sz="1200" b="0" i="0" u="none" strike="noStrike">
                          <a:solidFill>
                            <a:srgbClr val="000000"/>
                          </a:solidFill>
                          <a:effectLst/>
                          <a:latin typeface="Arial" panose="020B0604020202020204" pitchFamily="34" charset="0"/>
                        </a:rPr>
                        <a:t> R</a:t>
                      </a:r>
                      <a:r>
                        <a:rPr lang="en-US" sz="1200" b="0" i="0" u="none" strike="noStrike" baseline="30000">
                          <a:solidFill>
                            <a:srgbClr val="000000"/>
                          </a:solidFill>
                          <a:effectLst/>
                          <a:latin typeface="Arial" panose="020B0604020202020204" pitchFamily="34" charset="0"/>
                        </a:rPr>
                        <a:t>2</a:t>
                      </a:r>
                      <a:endParaRPr lang="en-US" sz="1200" b="0" i="0" u="none" strike="noStrike">
                        <a:solidFill>
                          <a:srgbClr val="000000"/>
                        </a:solidFill>
                        <a:effectLst/>
                        <a:latin typeface="Symbol" panose="05050102010706020507" pitchFamily="18" charset="2"/>
                      </a:endParaRP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en-US" sz="1200" b="0" i="0" u="none" strike="noStrike">
                          <a:solidFill>
                            <a:srgbClr val="000000"/>
                          </a:solidFill>
                          <a:effectLst/>
                          <a:latin typeface="Calibri" panose="020F0502020204030204" pitchFamily="34" charset="0"/>
                        </a:rPr>
                        <a:t>16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a:solidFill>
                            <a:srgbClr val="000000"/>
                          </a:solidFill>
                          <a:effectLst/>
                          <a:latin typeface="Calibri" panose="020F0502020204030204" pitchFamily="34" charset="0"/>
                        </a:rPr>
                        <a:t>32</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a:solidFill>
                            <a:srgbClr val="000000"/>
                          </a:solidFill>
                          <a:effectLst/>
                          <a:latin typeface="Calibri" panose="020F0502020204030204" pitchFamily="34" charset="0"/>
                        </a:rPr>
                        <a:t>48</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a:solidFill>
                            <a:srgbClr val="000000"/>
                          </a:solidFill>
                          <a:effectLst/>
                          <a:latin typeface="Calibri" panose="020F0502020204030204" pitchFamily="34" charset="0"/>
                        </a:rPr>
                        <a:t>73</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a:solidFill>
                            <a:srgbClr val="000000"/>
                          </a:solidFill>
                          <a:effectLst/>
                          <a:latin typeface="Calibri" panose="020F0502020204030204" pitchFamily="34" charset="0"/>
                        </a:rPr>
                        <a:t>98</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a:solidFill>
                            <a:srgbClr val="000000"/>
                          </a:solidFill>
                          <a:effectLst/>
                          <a:latin typeface="Calibri" panose="020F0502020204030204" pitchFamily="34" charset="0"/>
                        </a:rPr>
                        <a:t>107</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a:solidFill>
                            <a:srgbClr val="000000"/>
                          </a:solidFill>
                          <a:effectLst/>
                          <a:latin typeface="Calibri" panose="020F0502020204030204" pitchFamily="34" charset="0"/>
                        </a:rPr>
                        <a:t>116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a:solidFill>
                            <a:srgbClr val="000000"/>
                          </a:solidFill>
                          <a:effectLst/>
                          <a:latin typeface="Calibri" panose="020F0502020204030204" pitchFamily="34" charset="0"/>
                        </a:rPr>
                        <a:t>152</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a:solidFill>
                            <a:srgbClr val="000000"/>
                          </a:solidFill>
                          <a:effectLst/>
                          <a:latin typeface="Calibri" panose="020F0502020204030204" pitchFamily="34" charset="0"/>
                        </a:rPr>
                        <a:t>188</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a:solidFill>
                            <a:srgbClr val="000000"/>
                          </a:solidFill>
                          <a:effectLst/>
                          <a:latin typeface="Calibri" panose="020F0502020204030204" pitchFamily="34" charset="0"/>
                        </a:rPr>
                        <a:t>224</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a:solidFill>
                            <a:srgbClr val="000000"/>
                          </a:solidFill>
                          <a:effectLst/>
                          <a:latin typeface="Calibri" panose="020F0502020204030204" pitchFamily="34" charset="0"/>
                        </a:rPr>
                        <a:t>249</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dirty="0">
                          <a:solidFill>
                            <a:srgbClr val="000000"/>
                          </a:solidFill>
                          <a:effectLst/>
                          <a:latin typeface="Calibri" panose="020F0502020204030204" pitchFamily="34" charset="0"/>
                        </a:rPr>
                        <a:t>274</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dirty="0">
                          <a:solidFill>
                            <a:srgbClr val="000000"/>
                          </a:solidFill>
                          <a:effectLst/>
                          <a:latin typeface="Calibri" panose="020F0502020204030204" pitchFamily="34" charset="0"/>
                        </a:rPr>
                        <a:t>310</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dirty="0">
                          <a:solidFill>
                            <a:srgbClr val="000000"/>
                          </a:solidFill>
                          <a:effectLst/>
                          <a:latin typeface="Calibri" panose="020F0502020204030204" pitchFamily="34" charset="0"/>
                        </a:rPr>
                        <a:t>346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dirty="0">
                          <a:solidFill>
                            <a:srgbClr val="000000"/>
                          </a:solidFill>
                          <a:effectLst/>
                          <a:latin typeface="Calibri" panose="020F0502020204030204" pitchFamily="34" charset="0"/>
                        </a:rPr>
                        <a:t>382</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dirty="0">
                          <a:solidFill>
                            <a:srgbClr val="000000"/>
                          </a:solidFill>
                          <a:effectLst/>
                          <a:latin typeface="Calibri" panose="020F0502020204030204" pitchFamily="34" charset="0"/>
                        </a:rPr>
                        <a:t>418</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dirty="0">
                          <a:solidFill>
                            <a:srgbClr val="000000"/>
                          </a:solidFill>
                          <a:effectLst/>
                          <a:latin typeface="Calibri" panose="020F0502020204030204" pitchFamily="34" charset="0"/>
                        </a:rPr>
                        <a:t>454</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dirty="0">
                          <a:solidFill>
                            <a:srgbClr val="000000"/>
                          </a:solidFill>
                          <a:effectLst/>
                          <a:latin typeface="Calibri" panose="020F0502020204030204" pitchFamily="34" charset="0"/>
                        </a:rPr>
                        <a:t>490</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dirty="0">
                          <a:solidFill>
                            <a:srgbClr val="000000"/>
                          </a:solidFill>
                          <a:effectLst/>
                          <a:latin typeface="Calibri" panose="020F0502020204030204" pitchFamily="34" charset="0"/>
                        </a:rPr>
                        <a:t>526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dirty="0">
                          <a:solidFill>
                            <a:srgbClr val="000000"/>
                          </a:solidFill>
                          <a:effectLst/>
                          <a:latin typeface="Calibri" panose="020F0502020204030204" pitchFamily="34" charset="0"/>
                        </a:rPr>
                        <a:t>551</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dirty="0">
                          <a:solidFill>
                            <a:srgbClr val="000000"/>
                          </a:solidFill>
                          <a:effectLst/>
                          <a:latin typeface="Calibri" panose="020F0502020204030204" pitchFamily="34" charset="0"/>
                        </a:rPr>
                        <a:t>587</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dirty="0">
                          <a:solidFill>
                            <a:srgbClr val="000000"/>
                          </a:solidFill>
                          <a:effectLst/>
                          <a:latin typeface="Calibri" panose="020F0502020204030204" pitchFamily="34" charset="0"/>
                        </a:rPr>
                        <a:t>596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dirty="0">
                          <a:solidFill>
                            <a:srgbClr val="000000"/>
                          </a:solidFill>
                          <a:effectLst/>
                          <a:latin typeface="Calibri" panose="020F0502020204030204" pitchFamily="34" charset="0"/>
                        </a:rPr>
                        <a:t>605</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dirty="0">
                          <a:solidFill>
                            <a:srgbClr val="000000"/>
                          </a:solidFill>
                          <a:effectLst/>
                          <a:latin typeface="Calibri" panose="020F0502020204030204" pitchFamily="34" charset="0"/>
                        </a:rPr>
                        <a:t>614</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dirty="0">
                          <a:solidFill>
                            <a:srgbClr val="000000"/>
                          </a:solidFill>
                          <a:effectLst/>
                          <a:latin typeface="Calibri" panose="020F0502020204030204" pitchFamily="34" charset="0"/>
                        </a:rPr>
                        <a:t>618</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dirty="0">
                          <a:solidFill>
                            <a:srgbClr val="000000"/>
                          </a:solidFill>
                          <a:effectLst/>
                          <a:latin typeface="Calibri" panose="020F0502020204030204" pitchFamily="34" charset="0"/>
                        </a:rPr>
                        <a:t>622</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dirty="0">
                          <a:solidFill>
                            <a:srgbClr val="000000"/>
                          </a:solidFill>
                          <a:effectLst/>
                          <a:latin typeface="Calibri" panose="020F0502020204030204" pitchFamily="34" charset="0"/>
                        </a:rPr>
                        <a:t>623</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dirty="0">
                          <a:solidFill>
                            <a:srgbClr val="000000"/>
                          </a:solidFill>
                          <a:effectLst/>
                          <a:latin typeface="Calibri" panose="020F0502020204030204" pitchFamily="34" charset="0"/>
                        </a:rPr>
                        <a:t>624</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dirty="0">
                          <a:solidFill>
                            <a:srgbClr val="000000"/>
                          </a:solidFill>
                          <a:effectLst/>
                          <a:latin typeface="Calibri" panose="020F0502020204030204" pitchFamily="34" charset="0"/>
                        </a:rPr>
                        <a:t>625</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0" i="0" u="none" strike="noStrike" dirty="0">
                          <a:solidFill>
                            <a:srgbClr val="000000"/>
                          </a:solidFill>
                          <a:effectLst/>
                          <a:latin typeface="Calibri" panose="020F0502020204030204" pitchFamily="34" charset="0"/>
                        </a:rPr>
                        <a:t>626</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sz="1200" b="1" i="1" u="sng" strike="noStrike" dirty="0">
                          <a:solidFill>
                            <a:srgbClr val="FF0000"/>
                          </a:solidFill>
                          <a:effectLst/>
                          <a:latin typeface="Calibri" panose="020F0502020204030204" pitchFamily="34" charset="0"/>
                        </a:rPr>
                        <a:t>627</a:t>
                      </a:r>
                    </a:p>
                  </a:txBody>
                  <a:tcPr marL="6414" marR="6414" marT="6414"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r>
            </a:tbl>
          </a:graphicData>
        </a:graphic>
      </p:graphicFrame>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429818" y="308611"/>
            <a:ext cx="9041131" cy="479822"/>
          </a:xfrm>
          <a:prstGeom prst="rect">
            <a:avLst/>
          </a:prstGeom>
          <a:solidFill>
            <a:srgbClr val="FFFF00"/>
          </a:solidFill>
          <a:ln w="9525">
            <a:solidFill>
              <a:sysClr val="windowText" lastClr="000000"/>
            </a:solidFill>
            <a:miter lim="800000"/>
            <a:headEnd/>
            <a:tailEnd/>
          </a:ln>
          <a:effectLst/>
          <a:scene3d>
            <a:camera prst="orthographicFront"/>
            <a:lightRig rig="threePt" dir="t"/>
          </a:scene3d>
          <a:sp3d>
            <a:bevelT w="165100" prst="coolSlant"/>
          </a:sp3d>
        </p:spPr>
        <p:txBody>
          <a:bodyPr lIns="0" tIns="0" rIns="0" bIns="0"/>
          <a:lstStyle/>
          <a:p>
            <a:pPr marL="309553" indent="-309553" defTabSz="742927" eaLnBrk="0" fontAlgn="base" hangingPunct="0">
              <a:spcBef>
                <a:spcPct val="20000"/>
              </a:spcBef>
              <a:spcAft>
                <a:spcPct val="0"/>
              </a:spcAft>
              <a:buClr>
                <a:srgbClr val="990000"/>
              </a:buClr>
              <a:buFont typeface="Webdings" pitchFamily="18" charset="2"/>
              <a:buChar char="&lt;"/>
              <a:tabLst>
                <a:tab pos="914400" algn="l"/>
              </a:tabLst>
              <a:defRPr/>
            </a:pPr>
            <a:r>
              <a:rPr lang="en-US" sz="2925" b="1" i="1" kern="0" dirty="0">
                <a:solidFill>
                  <a:srgbClr val="C00000"/>
                </a:solidFill>
                <a:effectLst>
                  <a:outerShdw blurRad="38100" dist="38100" dir="2700000" algn="tl">
                    <a:srgbClr val="000000">
                      <a:alpha val="43137"/>
                    </a:srgbClr>
                  </a:outerShdw>
                </a:effectLst>
                <a:latin typeface="Times New Roman" pitchFamily="18" charset="0"/>
                <a:ea typeface="Times New Roman" pitchFamily="18" charset="0"/>
                <a:cs typeface="Times New Roman" pitchFamily="18" charset="0"/>
              </a:rPr>
              <a:t>Why Resource Allocations and Leveling is important?</a:t>
            </a:r>
            <a:endParaRPr lang="en-US" sz="2925" b="1" kern="0" dirty="0">
              <a:solidFill>
                <a:srgbClr val="C00000"/>
              </a:solidFill>
              <a:effectLst>
                <a:outerShdw blurRad="38100" dist="38100" dir="2700000" algn="tl">
                  <a:srgbClr val="000000">
                    <a:alpha val="43137"/>
                  </a:srgbClr>
                </a:outerShdw>
              </a:effectLst>
              <a:latin typeface="Arial" charset="0"/>
            </a:endParaRPr>
          </a:p>
        </p:txBody>
      </p:sp>
      <p:sp>
        <p:nvSpPr>
          <p:cNvPr id="7" name="Rectangle 7"/>
          <p:cNvSpPr>
            <a:spLocks noChangeArrowheads="1"/>
          </p:cNvSpPr>
          <p:nvPr/>
        </p:nvSpPr>
        <p:spPr bwMode="auto">
          <a:xfrm>
            <a:off x="381740" y="1075177"/>
            <a:ext cx="9139449" cy="5566787"/>
          </a:xfrm>
          <a:prstGeom prst="rect">
            <a:avLst/>
          </a:prstGeom>
          <a:solidFill>
            <a:sysClr val="window" lastClr="FFFFFF"/>
          </a:solidFill>
          <a:ln w="9525">
            <a:solidFill>
              <a:sysClr val="windowText" lastClr="000000"/>
            </a:solidFill>
            <a:miter lim="800000"/>
            <a:headEnd/>
            <a:tailEnd/>
          </a:ln>
          <a:effectLst>
            <a:outerShdw dist="107763" dir="18900000" algn="ctr" rotWithShape="0">
              <a:srgbClr val="808080">
                <a:alpha val="50000"/>
              </a:srgbClr>
            </a:outerShdw>
          </a:effectLst>
        </p:spPr>
        <p:txBody>
          <a:bodyPr lIns="182880" tIns="91440" rIns="182880" bIns="0"/>
          <a:lstStyle/>
          <a:p>
            <a:pPr marL="291495" indent="-291495" defTabSz="742927" eaLnBrk="0" fontAlgn="base" hangingPunct="0">
              <a:spcBef>
                <a:spcPts val="1200"/>
              </a:spcBef>
              <a:spcAft>
                <a:spcPts val="600"/>
              </a:spcAft>
              <a:buClr>
                <a:srgbClr val="FF0000"/>
              </a:buClr>
              <a:buFont typeface="Wingdings" pitchFamily="2" charset="2"/>
              <a:buChar char="q"/>
              <a:defRPr/>
            </a:pPr>
            <a:r>
              <a:rPr lang="en-US" sz="2000" b="1" i="1" u="sng" kern="0" dirty="0">
                <a:solidFill>
                  <a:srgbClr val="0000FF"/>
                </a:solidFill>
                <a:latin typeface="Times New Roman" panose="02020603050405020304" pitchFamily="18" charset="0"/>
                <a:cs typeface="Times New Roman" pitchFamily="18" charset="0"/>
              </a:rPr>
              <a:t>To complete and finalize project schedule</a:t>
            </a:r>
            <a:r>
              <a:rPr lang="en-US" sz="2000" b="1" i="1" kern="0" dirty="0">
                <a:solidFill>
                  <a:srgbClr val="0000FF"/>
                </a:solidFill>
                <a:latin typeface="Times New Roman" panose="02020603050405020304" pitchFamily="18" charset="0"/>
                <a:cs typeface="Times New Roman" pitchFamily="18" charset="0"/>
              </a:rPr>
              <a:t> </a:t>
            </a:r>
            <a:r>
              <a:rPr lang="en-US" sz="2000" kern="0" dirty="0">
                <a:solidFill>
                  <a:prstClr val="black"/>
                </a:solidFill>
                <a:latin typeface="Times New Roman" panose="02020603050405020304" pitchFamily="18" charset="0"/>
                <a:cs typeface="Times New Roman" panose="02020603050405020304" pitchFamily="18" charset="0"/>
              </a:rPr>
              <a:t>for completion of the project at maximum efficiency of time and cost </a:t>
            </a:r>
            <a:r>
              <a:rPr lang="en-US" sz="2000" i="1" kern="0" dirty="0">
                <a:solidFill>
                  <a:srgbClr val="FF0000"/>
                </a:solidFill>
                <a:latin typeface="Times New Roman" pitchFamily="18" charset="0"/>
                <a:cs typeface="Times New Roman" pitchFamily="18" charset="0"/>
              </a:rPr>
              <a:t>(Project network times are not a schedule  until resources have been assigned because the basic PERT/CPM procedures are limited in the sense that resource availabilities are </a:t>
            </a:r>
            <a:r>
              <a:rPr lang="en-US" sz="2000" b="1" i="1" u="sng" kern="0" dirty="0">
                <a:solidFill>
                  <a:srgbClr val="FF0000"/>
                </a:solidFill>
                <a:latin typeface="Times New Roman" panose="02020603050405020304" pitchFamily="18" charset="0"/>
                <a:cs typeface="Times New Roman" panose="02020603050405020304" pitchFamily="18" charset="0"/>
              </a:rPr>
              <a:t>not</a:t>
            </a:r>
            <a:r>
              <a:rPr lang="en-US" sz="2000" i="1" kern="0" dirty="0">
                <a:solidFill>
                  <a:srgbClr val="FF0000"/>
                </a:solidFill>
                <a:latin typeface="Times New Roman" panose="02020603050405020304" pitchFamily="18" charset="0"/>
                <a:cs typeface="Times New Roman" panose="02020603050405020304" pitchFamily="18" charset="0"/>
              </a:rPr>
              <a:t> considered in the scheduling process. The procedures assume that available resources are </a:t>
            </a:r>
            <a:r>
              <a:rPr lang="en-US" sz="2000" b="1" i="1" u="sng" kern="0" dirty="0">
                <a:solidFill>
                  <a:srgbClr val="FF0000"/>
                </a:solidFill>
                <a:latin typeface="Times New Roman" panose="02020603050405020304" pitchFamily="18" charset="0"/>
                <a:cs typeface="Times New Roman" panose="02020603050405020304" pitchFamily="18" charset="0"/>
              </a:rPr>
              <a:t>unlimited</a:t>
            </a:r>
            <a:r>
              <a:rPr lang="en-US" sz="2000" i="1" kern="0" dirty="0">
                <a:solidFill>
                  <a:srgbClr val="FF0000"/>
                </a:solidFill>
                <a:latin typeface="Times New Roman" pitchFamily="18" charset="0"/>
                <a:cs typeface="Times New Roman" pitchFamily="18" charset="0"/>
              </a:rPr>
              <a:t>). </a:t>
            </a:r>
            <a:endParaRPr lang="en-US" sz="2000" kern="0" dirty="0">
              <a:solidFill>
                <a:prstClr val="black"/>
              </a:solidFill>
              <a:latin typeface="Times New Roman" panose="02020603050405020304" pitchFamily="18" charset="0"/>
              <a:cs typeface="Times New Roman" panose="02020603050405020304" pitchFamily="18" charset="0"/>
            </a:endParaRPr>
          </a:p>
          <a:p>
            <a:pPr marL="291495" indent="-291495" defTabSz="742927" eaLnBrk="0" fontAlgn="base" hangingPunct="0">
              <a:spcBef>
                <a:spcPts val="1200"/>
              </a:spcBef>
              <a:spcAft>
                <a:spcPts val="600"/>
              </a:spcAft>
              <a:buClr>
                <a:srgbClr val="FF0000"/>
              </a:buClr>
              <a:buFont typeface="Wingdings" pitchFamily="2" charset="2"/>
              <a:buChar char="q"/>
              <a:defRPr/>
            </a:pPr>
            <a:r>
              <a:rPr lang="en-US" sz="2000" b="1" i="1" u="sng" kern="0" dirty="0">
                <a:solidFill>
                  <a:srgbClr val="0000FF"/>
                </a:solidFill>
                <a:latin typeface="Times New Roman" panose="02020603050405020304" pitchFamily="18" charset="0"/>
                <a:cs typeface="Times New Roman" panose="02020603050405020304" pitchFamily="18" charset="0"/>
              </a:rPr>
              <a:t>To smooth the use of resources</a:t>
            </a:r>
            <a:r>
              <a:rPr lang="en-US" sz="2000" b="1" i="1" kern="0" dirty="0">
                <a:solidFill>
                  <a:srgbClr val="0000FF"/>
                </a:solidFill>
                <a:latin typeface="Times New Roman" panose="02020603050405020304" pitchFamily="18" charset="0"/>
                <a:cs typeface="Times New Roman" panose="02020603050405020304" pitchFamily="18" charset="0"/>
              </a:rPr>
              <a:t> </a:t>
            </a:r>
            <a:r>
              <a:rPr lang="en-US" sz="2000" kern="0" dirty="0">
                <a:solidFill>
                  <a:prstClr val="black"/>
                </a:solidFill>
                <a:latin typeface="Times New Roman" panose="02020603050405020304" pitchFamily="18" charset="0"/>
                <a:cs typeface="Times New Roman" panose="02020603050405020304" pitchFamily="18" charset="0"/>
              </a:rPr>
              <a:t>for better assignment and </a:t>
            </a:r>
            <a:r>
              <a:rPr lang="en-US" sz="2000" kern="0" dirty="0" smtClean="0">
                <a:solidFill>
                  <a:prstClr val="black"/>
                </a:solidFill>
                <a:latin typeface="Times New Roman" panose="02020603050405020304" pitchFamily="18" charset="0"/>
                <a:cs typeface="Times New Roman" panose="02020603050405020304" pitchFamily="18" charset="0"/>
              </a:rPr>
              <a:t>leveling </a:t>
            </a:r>
            <a:r>
              <a:rPr lang="en-US" sz="2000" kern="0" dirty="0">
                <a:solidFill>
                  <a:prstClr val="black"/>
                </a:solidFill>
                <a:latin typeface="Times New Roman" panose="02020603050405020304" pitchFamily="18" charset="0"/>
                <a:cs typeface="Times New Roman" panose="02020603050405020304" pitchFamily="18" charset="0"/>
              </a:rPr>
              <a:t>of </a:t>
            </a:r>
            <a:r>
              <a:rPr lang="en-US" sz="2000" b="1" kern="0" dirty="0">
                <a:solidFill>
                  <a:prstClr val="black"/>
                </a:solidFill>
                <a:latin typeface="Times New Roman" panose="02020603050405020304" pitchFamily="18" charset="0"/>
                <a:cs typeface="Times New Roman" panose="02020603050405020304" pitchFamily="18" charset="0"/>
              </a:rPr>
              <a:t>Manpower, equipment, materials, subcontractors, and information</a:t>
            </a:r>
            <a:r>
              <a:rPr lang="en-US" sz="2000" kern="0" dirty="0">
                <a:solidFill>
                  <a:prstClr val="black"/>
                </a:solidFill>
                <a:latin typeface="Times New Roman" panose="02020603050405020304" pitchFamily="18" charset="0"/>
                <a:cs typeface="Times New Roman" panose="02020603050405020304" pitchFamily="18" charset="0"/>
              </a:rPr>
              <a:t> </a:t>
            </a:r>
            <a:r>
              <a:rPr lang="en-US" sz="2000" i="1" kern="0" dirty="0">
                <a:solidFill>
                  <a:srgbClr val="FF0000"/>
                </a:solidFill>
                <a:latin typeface="Times New Roman" panose="02020603050405020304" pitchFamily="18" charset="0"/>
                <a:cs typeface="Times New Roman" panose="02020603050405020304" pitchFamily="18" charset="0"/>
              </a:rPr>
              <a:t>(better managing of resource utilization over the life of the project)</a:t>
            </a:r>
            <a:endParaRPr lang="en-US" sz="2000" kern="0" dirty="0">
              <a:solidFill>
                <a:prstClr val="black"/>
              </a:solidFill>
              <a:latin typeface="Times New Roman" panose="02020603050405020304" pitchFamily="18" charset="0"/>
              <a:cs typeface="Times New Roman" panose="02020603050405020304" pitchFamily="18" charset="0"/>
            </a:endParaRPr>
          </a:p>
          <a:p>
            <a:pPr marL="291495" indent="-291495" defTabSz="742927" eaLnBrk="0" fontAlgn="base" hangingPunct="0">
              <a:spcBef>
                <a:spcPts val="1200"/>
              </a:spcBef>
              <a:spcAft>
                <a:spcPts val="600"/>
              </a:spcAft>
              <a:buClr>
                <a:srgbClr val="FF0000"/>
              </a:buClr>
              <a:buFont typeface="Wingdings" pitchFamily="2" charset="2"/>
              <a:buChar char="q"/>
              <a:defRPr/>
            </a:pPr>
            <a:r>
              <a:rPr lang="en-US" sz="2000" b="1" i="1" u="sng" kern="0" dirty="0">
                <a:solidFill>
                  <a:srgbClr val="0000FF"/>
                </a:solidFill>
                <a:latin typeface="Times New Roman" panose="02020603050405020304" pitchFamily="18" charset="0"/>
                <a:cs typeface="Times New Roman" panose="02020603050405020304" pitchFamily="18" charset="0"/>
              </a:rPr>
              <a:t>To estimate cost properly</a:t>
            </a:r>
            <a:r>
              <a:rPr lang="en-US" sz="2000" b="1" i="1" kern="0" dirty="0">
                <a:solidFill>
                  <a:srgbClr val="0000FF"/>
                </a:solidFill>
                <a:latin typeface="Times New Roman" panose="02020603050405020304" pitchFamily="18" charset="0"/>
                <a:cs typeface="Times New Roman" panose="02020603050405020304" pitchFamily="18" charset="0"/>
              </a:rPr>
              <a:t> </a:t>
            </a:r>
            <a:r>
              <a:rPr lang="en-US" sz="2000" kern="0" dirty="0">
                <a:solidFill>
                  <a:prstClr val="black"/>
                </a:solidFill>
                <a:latin typeface="Times New Roman" panose="02020603050405020304" pitchFamily="18" charset="0"/>
                <a:cs typeface="Times New Roman" panose="02020603050405020304" pitchFamily="18" charset="0"/>
              </a:rPr>
              <a:t>for finding optimum project budget (money resource) and close management control </a:t>
            </a:r>
            <a:r>
              <a:rPr lang="en-US" sz="2000" i="1" kern="0" dirty="0">
                <a:solidFill>
                  <a:srgbClr val="FF0000"/>
                </a:solidFill>
                <a:latin typeface="Times New Roman" pitchFamily="18" charset="0"/>
                <a:cs typeface="Times New Roman" pitchFamily="18" charset="0"/>
              </a:rPr>
              <a:t>(cost and a budget can not developed until they have been time-phased with resources assigned)</a:t>
            </a:r>
            <a:endParaRPr lang="en-US" sz="2000" kern="0" dirty="0">
              <a:solidFill>
                <a:prstClr val="black"/>
              </a:solidFill>
              <a:latin typeface="Times New Roman" panose="02020603050405020304" pitchFamily="18" charset="0"/>
              <a:cs typeface="Times New Roman" panose="02020603050405020304" pitchFamily="18" charset="0"/>
            </a:endParaRPr>
          </a:p>
          <a:p>
            <a:pPr marL="291495" lvl="1" indent="-291495" defTabSz="742927" eaLnBrk="0" fontAlgn="base" hangingPunct="0">
              <a:spcBef>
                <a:spcPts val="1200"/>
              </a:spcBef>
              <a:spcAft>
                <a:spcPts val="600"/>
              </a:spcAft>
              <a:buClr>
                <a:srgbClr val="FF0000"/>
              </a:buClr>
              <a:buFont typeface="Wingdings" pitchFamily="2" charset="2"/>
              <a:buChar char="q"/>
              <a:defRPr/>
            </a:pPr>
            <a:r>
              <a:rPr lang="en-US" sz="2000" b="1" i="1" u="sng" kern="0" dirty="0">
                <a:solidFill>
                  <a:srgbClr val="0000FF"/>
                </a:solidFill>
                <a:latin typeface="Times New Roman" panose="02020603050405020304" pitchFamily="18" charset="0"/>
                <a:cs typeface="Times New Roman" panose="02020603050405020304" pitchFamily="18" charset="0"/>
              </a:rPr>
              <a:t>To schedule resource constraints properly</a:t>
            </a:r>
            <a:r>
              <a:rPr lang="en-US" sz="2000" b="1" i="1" kern="0" dirty="0">
                <a:solidFill>
                  <a:srgbClr val="0000FF"/>
                </a:solidFill>
                <a:latin typeface="Times New Roman" panose="02020603050405020304" pitchFamily="18" charset="0"/>
                <a:cs typeface="Times New Roman" panose="02020603050405020304" pitchFamily="18" charset="0"/>
              </a:rPr>
              <a:t> </a:t>
            </a:r>
            <a:r>
              <a:rPr lang="en-US" sz="2000" kern="0" dirty="0">
                <a:solidFill>
                  <a:prstClr val="black"/>
                </a:solidFill>
                <a:latin typeface="Times New Roman" panose="02020603050405020304" pitchFamily="18" charset="0"/>
                <a:cs typeface="Times New Roman" panose="02020603050405020304" pitchFamily="18" charset="0"/>
              </a:rPr>
              <a:t>to take care of shortage of resources </a:t>
            </a:r>
            <a:r>
              <a:rPr lang="en-US" sz="2000" i="1" kern="0" dirty="0">
                <a:solidFill>
                  <a:srgbClr val="FF0000"/>
                </a:solidFill>
                <a:latin typeface="Times New Roman" panose="02020603050405020304" pitchFamily="18" charset="0"/>
                <a:cs typeface="Times New Roman" panose="02020603050405020304" pitchFamily="18" charset="0"/>
              </a:rPr>
              <a:t>(duration of a project may be increased by delaying the late start of some of its activities if resources are not adequate to meet peak demands)</a:t>
            </a:r>
            <a:r>
              <a:rPr lang="en-US" sz="2000" kern="0" dirty="0">
                <a:solidFill>
                  <a:prstClr val="black"/>
                </a:solidFill>
                <a:latin typeface="Times New Roman" panose="02020603050405020304" pitchFamily="18" charset="0"/>
                <a:cs typeface="Times New Roman" panose="02020603050405020304" pitchFamily="18" charset="0"/>
              </a:rPr>
              <a:t> </a:t>
            </a:r>
          </a:p>
        </p:txBody>
      </p:sp>
    </p:spTree>
    <p:extLst>
      <p:ext uri="{BB962C8B-B14F-4D97-AF65-F5344CB8AC3E}">
        <p14:creationId xmlns:p14="http://schemas.microsoft.com/office/powerpoint/2010/main" val="325200809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2"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53253"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53254" name="Rectangle 24"/>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graphicFrame>
        <p:nvGraphicFramePr>
          <p:cNvPr id="31" name="Table 30"/>
          <p:cNvGraphicFramePr>
            <a:graphicFrameLocks noGrp="1"/>
          </p:cNvGraphicFramePr>
          <p:nvPr>
            <p:extLst>
              <p:ext uri="{D42A27DB-BD31-4B8C-83A1-F6EECF244321}">
                <p14:modId xmlns:p14="http://schemas.microsoft.com/office/powerpoint/2010/main" val="3444954440"/>
              </p:ext>
            </p:extLst>
          </p:nvPr>
        </p:nvGraphicFramePr>
        <p:xfrm>
          <a:off x="1443992" y="952312"/>
          <a:ext cx="7094218" cy="5532120"/>
        </p:xfrm>
        <a:graphic>
          <a:graphicData uri="http://schemas.openxmlformats.org/drawingml/2006/table">
            <a:tbl>
              <a:tblPr/>
              <a:tblGrid>
                <a:gridCol w="2487903"/>
                <a:gridCol w="2225154"/>
                <a:gridCol w="2381161"/>
              </a:tblGrid>
              <a:tr h="924560">
                <a:tc>
                  <a:txBody>
                    <a:bodyPr/>
                    <a:lstStyle/>
                    <a:p>
                      <a:pPr marL="342900" marR="0" lvl="0" indent="-342900" algn="just" defTabSz="914400" rtl="0" eaLnBrk="1" fontAlgn="base" latinLnBrk="0" hangingPunct="1">
                        <a:lnSpc>
                          <a:spcPct val="100000"/>
                        </a:lnSpc>
                        <a:spcBef>
                          <a:spcPct val="0"/>
                        </a:spcBef>
                        <a:spcAft>
                          <a:spcPct val="0"/>
                        </a:spcAft>
                        <a:buClrTx/>
                        <a:buSzTx/>
                        <a:buFont typeface="+mj-lt"/>
                        <a:buNone/>
                        <a:tabLst/>
                      </a:pPr>
                      <a:r>
                        <a:rPr kumimoji="0" lang="en-GB" sz="1500" b="1" i="0" u="sng" strike="noStrike" cap="none" normalizeH="0" baseline="0" dirty="0" smtClean="0">
                          <a:ln>
                            <a:noFill/>
                          </a:ln>
                          <a:solidFill>
                            <a:srgbClr val="FF0000"/>
                          </a:solidFill>
                          <a:effectLst/>
                          <a:latin typeface="Times New Roman" pitchFamily="18" charset="0"/>
                          <a:cs typeface="Times New Roman" pitchFamily="18" charset="0"/>
                        </a:rPr>
                        <a:t>Step 1: T = 1</a:t>
                      </a:r>
                      <a:endParaRPr kumimoji="0" lang="en-US" sz="1500" b="1" i="0" u="sng" strike="noStrike" cap="none" normalizeH="0" baseline="0" dirty="0" smtClean="0">
                        <a:ln>
                          <a:noFill/>
                        </a:ln>
                        <a:solidFill>
                          <a:srgbClr val="FF0000"/>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dirty="0" smtClean="0">
                          <a:ln>
                            <a:noFill/>
                          </a:ln>
                          <a:solidFill>
                            <a:schemeClr val="tx1"/>
                          </a:solidFill>
                          <a:effectLst/>
                          <a:latin typeface="Times New Roman" pitchFamily="18" charset="0"/>
                          <a:cs typeface="Times New Roman" pitchFamily="18" charset="0"/>
                        </a:rPr>
                        <a:t>ES ≤ 1</a:t>
                      </a:r>
                      <a:endParaRPr kumimoji="0" lang="en-US" sz="1500" b="1" i="0" u="none" strike="noStrike" cap="none" normalizeH="0" baseline="0" dirty="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dirty="0" smtClean="0">
                          <a:ln>
                            <a:noFill/>
                          </a:ln>
                          <a:solidFill>
                            <a:schemeClr val="tx1"/>
                          </a:solidFill>
                          <a:effectLst/>
                          <a:latin typeface="Times New Roman" pitchFamily="18" charset="0"/>
                          <a:cs typeface="Times New Roman" pitchFamily="18" charset="0"/>
                        </a:rPr>
                        <a:t>E.A.S. {A}</a:t>
                      </a:r>
                      <a:endParaRPr kumimoji="0" lang="en-US" sz="1500" b="1" i="0" u="none" strike="noStrike" cap="none" normalizeH="0" baseline="0" dirty="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dirty="0" smtClean="0">
                          <a:ln>
                            <a:noFill/>
                          </a:ln>
                          <a:solidFill>
                            <a:schemeClr val="tx1"/>
                          </a:solidFill>
                          <a:effectLst/>
                          <a:latin typeface="Times New Roman" pitchFamily="18" charset="0"/>
                          <a:cs typeface="Times New Roman" pitchFamily="18" charset="0"/>
                        </a:rPr>
                        <a:t>O.S.S. {A}</a:t>
                      </a:r>
                      <a:endParaRPr kumimoji="0" lang="en-US" sz="1500" b="1" i="0" u="none" strike="noStrike" cap="none" normalizeH="0" baseline="0" dirty="0" smtClean="0">
                        <a:ln>
                          <a:noFill/>
                        </a:ln>
                        <a:solidFill>
                          <a:schemeClr val="tx1"/>
                        </a:solidFill>
                        <a:effectLst/>
                        <a:latin typeface="Times New Roman" pitchFamily="18" charset="0"/>
                        <a:cs typeface="Times New Roman" pitchFamily="18" charset="0"/>
                      </a:endParaRPr>
                    </a:p>
                  </a:txBody>
                  <a:tcPr marL="274320" marR="55721" marT="91440" marB="91440" horzOverflow="overflow">
                    <a:lnL w="9525" cap="flat" cmpd="sng" algn="ctr">
                      <a:solidFill>
                        <a:srgbClr val="000000"/>
                      </a:solidFill>
                      <a:prstDash val="solid"/>
                      <a:round/>
                      <a:headEnd type="none" w="med" len="med"/>
                      <a:tailEnd type="none" w="med" len="med"/>
                    </a:lnL>
                    <a:lnR>
                      <a:noFill/>
                    </a:lnR>
                    <a:lnT w="9525" cap="flat" cmpd="sng" algn="ctr">
                      <a:solidFill>
                        <a:srgbClr val="000000"/>
                      </a:solidFill>
                      <a:prstDash val="solid"/>
                      <a:round/>
                      <a:headEnd type="none" w="med" len="med"/>
                      <a:tailEnd type="none" w="med" len="med"/>
                    </a:lnT>
                    <a:lnB>
                      <a:noFill/>
                    </a:lnB>
                    <a:lnTlToBr>
                      <a:noFill/>
                    </a:lnTlToBr>
                    <a:lnBlToTr>
                      <a:noFill/>
                    </a:lnBlToTr>
                    <a:solidFill>
                      <a:srgbClr val="F8F9BD"/>
                    </a:solidFill>
                  </a:tcPr>
                </a:tc>
                <a:tc>
                  <a:txBody>
                    <a:bodyPr/>
                    <a:lstStyle/>
                    <a:p>
                      <a:pPr marL="342900" marR="0" lvl="0" indent="-342900" algn="just" defTabSz="914400" rtl="0" eaLnBrk="1" fontAlgn="base" latinLnBrk="0" hangingPunct="1">
                        <a:lnSpc>
                          <a:spcPct val="100000"/>
                        </a:lnSpc>
                        <a:spcBef>
                          <a:spcPct val="0"/>
                        </a:spcBef>
                        <a:spcAft>
                          <a:spcPct val="0"/>
                        </a:spcAft>
                        <a:buClrTx/>
                        <a:buSzTx/>
                        <a:buFont typeface="Calibri" pitchFamily="34" charset="0"/>
                        <a:buAutoNum type="arabicPeriod"/>
                        <a:tabLst/>
                      </a:pPr>
                      <a:endParaRPr kumimoji="0" lang="en-US" sz="1500" b="1" i="0" u="none" strike="noStrike" cap="none" normalizeH="0" baseline="0" dirty="0" smtClean="0">
                        <a:ln>
                          <a:noFill/>
                        </a:ln>
                        <a:solidFill>
                          <a:schemeClr val="tx1"/>
                        </a:solidFill>
                        <a:effectLst/>
                        <a:latin typeface="Times New Roman" pitchFamily="18" charset="0"/>
                        <a:cs typeface="Times New Roman" pitchFamily="18" charset="0"/>
                      </a:endParaRPr>
                    </a:p>
                  </a:txBody>
                  <a:tcPr marL="274320" marR="55721" marT="91440" marB="91440" horzOverflow="overflow">
                    <a:lnL>
                      <a:noFill/>
                    </a:lnL>
                    <a:lnR>
                      <a:noFill/>
                    </a:lnR>
                    <a:lnT w="9525" cap="flat" cmpd="sng" algn="ctr">
                      <a:solidFill>
                        <a:srgbClr val="000000"/>
                      </a:solidFill>
                      <a:prstDash val="solid"/>
                      <a:round/>
                      <a:headEnd type="none" w="med" len="med"/>
                      <a:tailEnd type="none" w="med" len="med"/>
                    </a:lnT>
                    <a:lnB>
                      <a:noFill/>
                    </a:lnB>
                    <a:lnTlToBr>
                      <a:noFill/>
                    </a:lnTlToBr>
                    <a:lnBlToTr>
                      <a:noFill/>
                    </a:lnBlToTr>
                    <a:solidFill>
                      <a:srgbClr val="F8F9BD"/>
                    </a:solidFill>
                  </a:tcPr>
                </a:tc>
                <a:tc>
                  <a:txBody>
                    <a:bodyPr/>
                    <a:lstStyle/>
                    <a:p>
                      <a:pPr marL="342900" marR="0" lvl="0" indent="-342900" algn="just" defTabSz="914400" rtl="0" eaLnBrk="1" fontAlgn="base" latinLnBrk="0" hangingPunct="1">
                        <a:lnSpc>
                          <a:spcPct val="100000"/>
                        </a:lnSpc>
                        <a:spcBef>
                          <a:spcPct val="0"/>
                        </a:spcBef>
                        <a:spcAft>
                          <a:spcPct val="0"/>
                        </a:spcAft>
                        <a:buClrTx/>
                        <a:buSzTx/>
                        <a:buFont typeface="+mj-lt"/>
                        <a:buNone/>
                        <a:tabLst/>
                      </a:pPr>
                      <a:r>
                        <a:rPr kumimoji="0" lang="en-GB" sz="1500" b="1" i="0" u="sng" strike="noStrike" cap="none" normalizeH="0" baseline="0" smtClean="0">
                          <a:ln>
                            <a:noFill/>
                          </a:ln>
                          <a:solidFill>
                            <a:srgbClr val="FF0000"/>
                          </a:solidFill>
                          <a:effectLst/>
                          <a:latin typeface="Times New Roman" pitchFamily="18" charset="0"/>
                          <a:cs typeface="Times New Roman" pitchFamily="18" charset="0"/>
                        </a:rPr>
                        <a:t>Step 5: T = 20</a:t>
                      </a:r>
                      <a:endParaRPr kumimoji="0" lang="en-US" sz="1500" b="1" i="0" u="sng" strike="noStrike" cap="none" normalizeH="0" baseline="0" smtClean="0">
                        <a:ln>
                          <a:noFill/>
                        </a:ln>
                        <a:solidFill>
                          <a:srgbClr val="FF0000"/>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smtClean="0">
                          <a:ln>
                            <a:noFill/>
                          </a:ln>
                          <a:solidFill>
                            <a:schemeClr val="tx1"/>
                          </a:solidFill>
                          <a:effectLst/>
                          <a:latin typeface="Times New Roman" pitchFamily="18" charset="0"/>
                          <a:cs typeface="Times New Roman" pitchFamily="18" charset="0"/>
                        </a:rPr>
                        <a:t>ES ≤ 20</a:t>
                      </a:r>
                      <a:endParaRPr kumimoji="0" lang="en-US" sz="1500" b="1" i="0" u="none" strike="noStrike" cap="none" normalizeH="0" baseline="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smtClean="0">
                          <a:ln>
                            <a:noFill/>
                          </a:ln>
                          <a:solidFill>
                            <a:schemeClr val="tx1"/>
                          </a:solidFill>
                          <a:effectLst/>
                          <a:latin typeface="Times New Roman" pitchFamily="18" charset="0"/>
                          <a:cs typeface="Times New Roman" pitchFamily="18" charset="0"/>
                        </a:rPr>
                        <a:t>E.A.S. {F}</a:t>
                      </a:r>
                      <a:endParaRPr kumimoji="0" lang="en-US" sz="1500" b="1" i="0" u="none" strike="noStrike" cap="none" normalizeH="0" baseline="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smtClean="0">
                          <a:ln>
                            <a:noFill/>
                          </a:ln>
                          <a:solidFill>
                            <a:schemeClr val="tx1"/>
                          </a:solidFill>
                          <a:effectLst/>
                          <a:latin typeface="Times New Roman" pitchFamily="18" charset="0"/>
                          <a:cs typeface="Times New Roman" pitchFamily="18" charset="0"/>
                        </a:rPr>
                        <a:t>O.S.S.  {F}</a:t>
                      </a:r>
                      <a:endParaRPr kumimoji="0" lang="en-US" sz="1500" b="1" i="0" u="none" strike="noStrike" cap="none" normalizeH="0" baseline="0" smtClean="0">
                        <a:ln>
                          <a:noFill/>
                        </a:ln>
                        <a:solidFill>
                          <a:schemeClr val="tx1"/>
                        </a:solidFill>
                        <a:effectLst/>
                        <a:latin typeface="Times New Roman" pitchFamily="18" charset="0"/>
                        <a:cs typeface="Times New Roman" pitchFamily="18" charset="0"/>
                      </a:endParaRPr>
                    </a:p>
                  </a:txBody>
                  <a:tcPr marL="274320" marR="55721" marT="91440" marB="91440" horzOverflow="overflow">
                    <a:lnL>
                      <a:noFill/>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a:noFill/>
                    </a:lnB>
                    <a:lnTlToBr>
                      <a:noFill/>
                    </a:lnTlToBr>
                    <a:lnBlToTr>
                      <a:noFill/>
                    </a:lnBlToTr>
                    <a:solidFill>
                      <a:srgbClr val="F8F9BD"/>
                    </a:solidFill>
                  </a:tcPr>
                </a:tc>
              </a:tr>
              <a:tr h="1386840">
                <a:tc>
                  <a:txBody>
                    <a:bodyPr/>
                    <a:lstStyle/>
                    <a:p>
                      <a:pPr marL="342900" marR="0" lvl="0" indent="-342900" algn="just" defTabSz="914400" rtl="0" eaLnBrk="1" fontAlgn="base" latinLnBrk="0" hangingPunct="1">
                        <a:lnSpc>
                          <a:spcPct val="100000"/>
                        </a:lnSpc>
                        <a:spcBef>
                          <a:spcPct val="0"/>
                        </a:spcBef>
                        <a:spcAft>
                          <a:spcPct val="0"/>
                        </a:spcAft>
                        <a:buClrTx/>
                        <a:buSzTx/>
                        <a:buFont typeface="+mj-lt"/>
                        <a:buNone/>
                        <a:tabLst/>
                      </a:pPr>
                      <a:r>
                        <a:rPr kumimoji="0" lang="en-GB" sz="1500" b="1" i="0" u="sng" strike="noStrike" cap="none" normalizeH="0" baseline="0" smtClean="0">
                          <a:ln>
                            <a:noFill/>
                          </a:ln>
                          <a:solidFill>
                            <a:srgbClr val="FF0000"/>
                          </a:solidFill>
                          <a:effectLst/>
                          <a:latin typeface="Times New Roman" pitchFamily="18" charset="0"/>
                          <a:cs typeface="Times New Roman" pitchFamily="18" charset="0"/>
                        </a:rPr>
                        <a:t>Step 2: T = 4</a:t>
                      </a:r>
                      <a:endParaRPr kumimoji="0" lang="en-US" sz="1500" b="1" i="0" u="sng" strike="noStrike" cap="none" normalizeH="0" baseline="0" smtClean="0">
                        <a:ln>
                          <a:noFill/>
                        </a:ln>
                        <a:solidFill>
                          <a:srgbClr val="FF0000"/>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smtClean="0">
                          <a:ln>
                            <a:noFill/>
                          </a:ln>
                          <a:solidFill>
                            <a:schemeClr val="tx1"/>
                          </a:solidFill>
                          <a:effectLst/>
                          <a:latin typeface="Times New Roman" pitchFamily="18" charset="0"/>
                          <a:cs typeface="Times New Roman" pitchFamily="18" charset="0"/>
                        </a:rPr>
                        <a:t>ES ≤ 4</a:t>
                      </a:r>
                      <a:endParaRPr kumimoji="0" lang="en-US" sz="1500" b="1" i="0" u="none" strike="noStrike" cap="none" normalizeH="0" baseline="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smtClean="0">
                          <a:ln>
                            <a:noFill/>
                          </a:ln>
                          <a:solidFill>
                            <a:schemeClr val="tx1"/>
                          </a:solidFill>
                          <a:effectLst/>
                          <a:latin typeface="Times New Roman" pitchFamily="18" charset="0"/>
                          <a:cs typeface="Times New Roman" pitchFamily="18" charset="0"/>
                        </a:rPr>
                        <a:t>E.A.S. {B, C, D}</a:t>
                      </a:r>
                      <a:endParaRPr kumimoji="0" lang="en-US" sz="1500" b="1" i="0" u="none" strike="noStrike" cap="none" normalizeH="0" baseline="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smtClean="0">
                          <a:ln>
                            <a:noFill/>
                          </a:ln>
                          <a:solidFill>
                            <a:schemeClr val="tx1"/>
                          </a:solidFill>
                          <a:effectLst/>
                          <a:latin typeface="Times New Roman" pitchFamily="18" charset="0"/>
                          <a:cs typeface="Times New Roman" pitchFamily="18" charset="0"/>
                        </a:rPr>
                        <a:t>LS         6, 4, 6 </a:t>
                      </a:r>
                      <a:endParaRPr kumimoji="0" lang="en-US" sz="1500" b="1" i="0" u="none" strike="noStrike" cap="none" normalizeH="0" baseline="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smtClean="0">
                          <a:ln>
                            <a:noFill/>
                          </a:ln>
                          <a:solidFill>
                            <a:schemeClr val="tx1"/>
                          </a:solidFill>
                          <a:effectLst/>
                          <a:latin typeface="Times New Roman" pitchFamily="18" charset="0"/>
                          <a:cs typeface="Times New Roman" pitchFamily="18" charset="0"/>
                        </a:rPr>
                        <a:t>D           2, 4, 5</a:t>
                      </a:r>
                      <a:endParaRPr kumimoji="0" lang="en-US" sz="1500" b="1" i="0" u="none" strike="noStrike" cap="none" normalizeH="0" baseline="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smtClean="0">
                          <a:ln>
                            <a:noFill/>
                          </a:ln>
                          <a:solidFill>
                            <a:schemeClr val="tx1"/>
                          </a:solidFill>
                          <a:effectLst/>
                          <a:latin typeface="Times New Roman" pitchFamily="18" charset="0"/>
                          <a:cs typeface="Times New Roman" pitchFamily="18" charset="0"/>
                        </a:rPr>
                        <a:t>O.S.S.  {C, B, D}</a:t>
                      </a:r>
                    </a:p>
                  </a:txBody>
                  <a:tcPr marL="274320" marR="55721" marT="91440" marB="91440" horzOverflow="overflow">
                    <a:lnL w="9525"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F8F9BD"/>
                    </a:solidFill>
                  </a:tcPr>
                </a:tc>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endParaRPr kumimoji="0" lang="en-GB" sz="1500" b="1" i="0" u="none" strike="noStrike" cap="none" normalizeH="0" baseline="0" smtClean="0">
                        <a:ln>
                          <a:noFill/>
                        </a:ln>
                        <a:solidFill>
                          <a:schemeClr val="tx1"/>
                        </a:solidFill>
                        <a:effectLst/>
                        <a:latin typeface="Times New Roman" pitchFamily="18" charset="0"/>
                        <a:cs typeface="Times New Roman" pitchFamily="18" charset="0"/>
                      </a:endParaRPr>
                    </a:p>
                  </a:txBody>
                  <a:tcPr marL="274320" marR="55721" marT="91440" marB="91440" horzOverflow="overflow">
                    <a:lnL>
                      <a:noFill/>
                    </a:lnL>
                    <a:lnR>
                      <a:noFill/>
                    </a:lnR>
                    <a:lnT>
                      <a:noFill/>
                    </a:lnT>
                    <a:lnB>
                      <a:noFill/>
                    </a:lnB>
                    <a:lnTlToBr>
                      <a:noFill/>
                    </a:lnTlToBr>
                    <a:lnBlToTr>
                      <a:noFill/>
                    </a:lnBlToTr>
                    <a:solidFill>
                      <a:srgbClr val="F8F9BD"/>
                    </a:solidFill>
                  </a:tcPr>
                </a:tc>
                <a:tc>
                  <a:txBody>
                    <a:bodyPr/>
                    <a:lstStyle/>
                    <a:p>
                      <a:pPr marL="342900" marR="0" lvl="0" indent="-342900" algn="just" defTabSz="914400" rtl="0" eaLnBrk="1" fontAlgn="base" latinLnBrk="0" hangingPunct="1">
                        <a:lnSpc>
                          <a:spcPct val="100000"/>
                        </a:lnSpc>
                        <a:spcBef>
                          <a:spcPct val="0"/>
                        </a:spcBef>
                        <a:spcAft>
                          <a:spcPct val="0"/>
                        </a:spcAft>
                        <a:buClrTx/>
                        <a:buSzTx/>
                        <a:buFont typeface="+mj-lt"/>
                        <a:buNone/>
                        <a:tabLst/>
                      </a:pPr>
                      <a:r>
                        <a:rPr kumimoji="0" lang="en-GB" sz="1500" b="1" i="0" u="sng" strike="noStrike" cap="none" normalizeH="0" baseline="0" smtClean="0">
                          <a:ln>
                            <a:noFill/>
                          </a:ln>
                          <a:solidFill>
                            <a:srgbClr val="FF0000"/>
                          </a:solidFill>
                          <a:effectLst/>
                          <a:latin typeface="Times New Roman" pitchFamily="18" charset="0"/>
                          <a:cs typeface="Times New Roman" pitchFamily="18" charset="0"/>
                        </a:rPr>
                        <a:t>Step 6: T = 21</a:t>
                      </a:r>
                      <a:endParaRPr kumimoji="0" lang="en-US" sz="1500" b="1" i="0" u="sng" strike="noStrike" cap="none" normalizeH="0" baseline="0" smtClean="0">
                        <a:ln>
                          <a:noFill/>
                        </a:ln>
                        <a:solidFill>
                          <a:srgbClr val="FF0000"/>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smtClean="0">
                          <a:ln>
                            <a:noFill/>
                          </a:ln>
                          <a:solidFill>
                            <a:schemeClr val="tx1"/>
                          </a:solidFill>
                          <a:effectLst/>
                          <a:latin typeface="Times New Roman" pitchFamily="18" charset="0"/>
                          <a:cs typeface="Times New Roman" pitchFamily="18" charset="0"/>
                        </a:rPr>
                        <a:t>ES ≤ 21</a:t>
                      </a:r>
                      <a:endParaRPr kumimoji="0" lang="en-US" sz="1500" b="1" i="0" u="none" strike="noStrike" cap="none" normalizeH="0" baseline="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smtClean="0">
                          <a:ln>
                            <a:noFill/>
                          </a:ln>
                          <a:solidFill>
                            <a:schemeClr val="tx1"/>
                          </a:solidFill>
                          <a:effectLst/>
                          <a:latin typeface="Times New Roman" pitchFamily="18" charset="0"/>
                          <a:cs typeface="Times New Roman" pitchFamily="18" charset="0"/>
                        </a:rPr>
                        <a:t>E.A.S. {Y}</a:t>
                      </a:r>
                      <a:endParaRPr kumimoji="0" lang="en-US" sz="1500" b="1" i="0" u="none" strike="noStrike" cap="none" normalizeH="0" baseline="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smtClean="0">
                          <a:ln>
                            <a:noFill/>
                          </a:ln>
                          <a:solidFill>
                            <a:schemeClr val="tx1"/>
                          </a:solidFill>
                          <a:effectLst/>
                          <a:latin typeface="Times New Roman" pitchFamily="18" charset="0"/>
                          <a:cs typeface="Times New Roman" pitchFamily="18" charset="0"/>
                        </a:rPr>
                        <a:t>O.S.S.  {Y}</a:t>
                      </a:r>
                      <a:endParaRPr kumimoji="0" lang="en-US" sz="1500" b="1" i="0" u="none" strike="noStrike" cap="none" normalizeH="0" baseline="0" smtClean="0">
                        <a:ln>
                          <a:noFill/>
                        </a:ln>
                        <a:solidFill>
                          <a:schemeClr val="tx1"/>
                        </a:solidFill>
                        <a:effectLst/>
                        <a:latin typeface="Times New Roman" pitchFamily="18" charset="0"/>
                        <a:cs typeface="Times New Roman" pitchFamily="18" charset="0"/>
                      </a:endParaRPr>
                    </a:p>
                  </a:txBody>
                  <a:tcPr marL="274320" marR="55721" marT="91440" marB="91440" horzOverflow="overflow">
                    <a:lnL>
                      <a:noFill/>
                    </a:lnL>
                    <a:lnR w="9525" cap="flat" cmpd="sng" algn="ctr">
                      <a:solidFill>
                        <a:srgbClr val="000000"/>
                      </a:solidFill>
                      <a:prstDash val="solid"/>
                      <a:round/>
                      <a:headEnd type="none" w="med" len="med"/>
                      <a:tailEnd type="none" w="med" len="med"/>
                    </a:lnR>
                    <a:lnT>
                      <a:noFill/>
                    </a:lnT>
                    <a:lnB>
                      <a:noFill/>
                    </a:lnB>
                    <a:lnTlToBr>
                      <a:noFill/>
                    </a:lnTlToBr>
                    <a:lnBlToTr>
                      <a:noFill/>
                    </a:lnBlToTr>
                    <a:solidFill>
                      <a:srgbClr val="F8F9BD"/>
                    </a:solidFill>
                  </a:tcPr>
                </a:tc>
              </a:tr>
              <a:tr h="1155700">
                <a:tc>
                  <a:txBody>
                    <a:bodyPr/>
                    <a:lstStyle/>
                    <a:p>
                      <a:pPr marL="342900" marR="0" lvl="0" indent="-342900" algn="just" defTabSz="914400" rtl="0" eaLnBrk="1" fontAlgn="base" latinLnBrk="0" hangingPunct="1">
                        <a:lnSpc>
                          <a:spcPct val="100000"/>
                        </a:lnSpc>
                        <a:spcBef>
                          <a:spcPct val="0"/>
                        </a:spcBef>
                        <a:spcAft>
                          <a:spcPct val="0"/>
                        </a:spcAft>
                        <a:buClrTx/>
                        <a:buSzTx/>
                        <a:buFont typeface="+mj-lt"/>
                        <a:buNone/>
                        <a:tabLst/>
                      </a:pPr>
                      <a:r>
                        <a:rPr kumimoji="0" lang="en-GB" sz="1500" b="1" i="0" u="sng" strike="noStrike" cap="none" normalizeH="0" baseline="0" smtClean="0">
                          <a:ln>
                            <a:noFill/>
                          </a:ln>
                          <a:solidFill>
                            <a:srgbClr val="FF0000"/>
                          </a:solidFill>
                          <a:effectLst/>
                          <a:latin typeface="Times New Roman" pitchFamily="18" charset="0"/>
                          <a:cs typeface="Times New Roman" pitchFamily="18" charset="0"/>
                        </a:rPr>
                        <a:t>Step 3: T = 8</a:t>
                      </a:r>
                      <a:endParaRPr kumimoji="0" lang="en-US" sz="1500" b="1" i="0" u="sng" strike="noStrike" cap="none" normalizeH="0" baseline="0" smtClean="0">
                        <a:ln>
                          <a:noFill/>
                        </a:ln>
                        <a:solidFill>
                          <a:srgbClr val="FF0000"/>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smtClean="0">
                          <a:ln>
                            <a:noFill/>
                          </a:ln>
                          <a:solidFill>
                            <a:schemeClr val="tx1"/>
                          </a:solidFill>
                          <a:effectLst/>
                          <a:latin typeface="Times New Roman" pitchFamily="18" charset="0"/>
                          <a:cs typeface="Times New Roman" pitchFamily="18" charset="0"/>
                        </a:rPr>
                        <a:t>ES ≤ 8</a:t>
                      </a:r>
                      <a:endParaRPr kumimoji="0" lang="en-US" sz="1500" b="1" i="0" u="none" strike="noStrike" cap="none" normalizeH="0" baseline="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smtClean="0">
                          <a:ln>
                            <a:noFill/>
                          </a:ln>
                          <a:solidFill>
                            <a:schemeClr val="tx1"/>
                          </a:solidFill>
                          <a:effectLst/>
                          <a:latin typeface="Times New Roman" pitchFamily="18" charset="0"/>
                          <a:cs typeface="Times New Roman" pitchFamily="18" charset="0"/>
                        </a:rPr>
                        <a:t>E.A.S. {E, D}</a:t>
                      </a:r>
                      <a:endParaRPr kumimoji="0" lang="en-US" sz="1500" b="1" i="0" u="none" strike="noStrike" cap="none" normalizeH="0" baseline="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smtClean="0">
                          <a:ln>
                            <a:noFill/>
                          </a:ln>
                          <a:solidFill>
                            <a:schemeClr val="tx1"/>
                          </a:solidFill>
                          <a:effectLst/>
                          <a:latin typeface="Times New Roman" pitchFamily="18" charset="0"/>
                          <a:cs typeface="Times New Roman" pitchFamily="18" charset="0"/>
                        </a:rPr>
                        <a:t>LS         8, 6 </a:t>
                      </a:r>
                      <a:endParaRPr kumimoji="0" lang="en-US" sz="1500" b="1" i="0" u="none" strike="noStrike" cap="none" normalizeH="0" baseline="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smtClean="0">
                          <a:ln>
                            <a:noFill/>
                          </a:ln>
                          <a:solidFill>
                            <a:schemeClr val="tx1"/>
                          </a:solidFill>
                          <a:effectLst/>
                          <a:latin typeface="Times New Roman" pitchFamily="18" charset="0"/>
                          <a:cs typeface="Times New Roman" pitchFamily="18" charset="0"/>
                        </a:rPr>
                        <a:t>O.S.S.  {D, E}</a:t>
                      </a:r>
                      <a:endParaRPr kumimoji="0" lang="en-US" sz="1500" b="1" i="0" u="none" strike="noStrike" cap="none" normalizeH="0" baseline="0" smtClean="0">
                        <a:ln>
                          <a:noFill/>
                        </a:ln>
                        <a:solidFill>
                          <a:schemeClr val="tx1"/>
                        </a:solidFill>
                        <a:effectLst/>
                        <a:latin typeface="Times New Roman" pitchFamily="18" charset="0"/>
                        <a:cs typeface="Times New Roman" pitchFamily="18" charset="0"/>
                      </a:endParaRPr>
                    </a:p>
                  </a:txBody>
                  <a:tcPr marL="274320" marR="55721" marT="91440" marB="91440" horzOverflow="overflow">
                    <a:lnL w="9525"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F8F9BD"/>
                    </a:solidFill>
                  </a:tcPr>
                </a:tc>
                <a:tc>
                  <a:txBody>
                    <a:bodyPr/>
                    <a:lstStyle/>
                    <a:p>
                      <a:pPr marL="250825" marR="0" lvl="0" indent="0" algn="just" defTabSz="914400" rtl="0" eaLnBrk="1" fontAlgn="base" latinLnBrk="0" hangingPunct="1">
                        <a:lnSpc>
                          <a:spcPct val="100000"/>
                        </a:lnSpc>
                        <a:spcBef>
                          <a:spcPct val="0"/>
                        </a:spcBef>
                        <a:spcAft>
                          <a:spcPct val="0"/>
                        </a:spcAft>
                        <a:buClrTx/>
                        <a:buSzTx/>
                        <a:buFontTx/>
                        <a:buNone/>
                        <a:tabLst/>
                      </a:pPr>
                      <a:endParaRPr kumimoji="0" lang="en-US" sz="1500" b="1" i="0" u="none" strike="noStrike" cap="none" normalizeH="0" baseline="0" smtClean="0">
                        <a:ln>
                          <a:noFill/>
                        </a:ln>
                        <a:solidFill>
                          <a:schemeClr val="tx1"/>
                        </a:solidFill>
                        <a:effectLst/>
                        <a:latin typeface="Times New Roman" pitchFamily="18" charset="0"/>
                        <a:cs typeface="Times New Roman" pitchFamily="18" charset="0"/>
                      </a:endParaRPr>
                    </a:p>
                  </a:txBody>
                  <a:tcPr marL="274320" marR="55721" marT="91440" marB="91440" horzOverflow="overflow">
                    <a:lnL>
                      <a:noFill/>
                    </a:lnL>
                    <a:lnR>
                      <a:noFill/>
                    </a:lnR>
                    <a:lnT>
                      <a:noFill/>
                    </a:lnT>
                    <a:lnB>
                      <a:noFill/>
                    </a:lnB>
                    <a:lnTlToBr>
                      <a:noFill/>
                    </a:lnTlToBr>
                    <a:lnBlToTr>
                      <a:noFill/>
                    </a:lnBlToTr>
                    <a:solidFill>
                      <a:srgbClr val="F8F9BD"/>
                    </a:solidFill>
                  </a:tcPr>
                </a:tc>
                <a:tc>
                  <a:txBody>
                    <a:bodyPr/>
                    <a:lstStyle/>
                    <a:p>
                      <a:pPr marL="342900" marR="0" lvl="0" indent="-342900" algn="just" defTabSz="914400" rtl="0" eaLnBrk="1" fontAlgn="base" latinLnBrk="0" hangingPunct="1">
                        <a:lnSpc>
                          <a:spcPct val="100000"/>
                        </a:lnSpc>
                        <a:spcBef>
                          <a:spcPct val="0"/>
                        </a:spcBef>
                        <a:spcAft>
                          <a:spcPct val="0"/>
                        </a:spcAft>
                        <a:buClrTx/>
                        <a:buSzTx/>
                        <a:buFont typeface="+mj-lt"/>
                        <a:buNone/>
                        <a:tabLst/>
                      </a:pPr>
                      <a:r>
                        <a:rPr kumimoji="0" lang="en-GB" sz="1500" b="1" i="0" u="sng" strike="noStrike" cap="none" normalizeH="0" baseline="0" dirty="0" smtClean="0">
                          <a:ln>
                            <a:noFill/>
                          </a:ln>
                          <a:solidFill>
                            <a:srgbClr val="FF0000"/>
                          </a:solidFill>
                          <a:effectLst/>
                          <a:latin typeface="Times New Roman" pitchFamily="18" charset="0"/>
                          <a:cs typeface="Times New Roman" pitchFamily="18" charset="0"/>
                        </a:rPr>
                        <a:t>Step 7: T = 25</a:t>
                      </a:r>
                      <a:endParaRPr kumimoji="0" lang="en-US" sz="1500" b="1" i="0" u="sng" strike="noStrike" cap="none" normalizeH="0" baseline="0" dirty="0" smtClean="0">
                        <a:ln>
                          <a:noFill/>
                        </a:ln>
                        <a:solidFill>
                          <a:srgbClr val="FF0000"/>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dirty="0" smtClean="0">
                          <a:ln>
                            <a:noFill/>
                          </a:ln>
                          <a:solidFill>
                            <a:schemeClr val="tx1"/>
                          </a:solidFill>
                          <a:effectLst/>
                          <a:latin typeface="Times New Roman" pitchFamily="18" charset="0"/>
                          <a:cs typeface="Times New Roman" pitchFamily="18" charset="0"/>
                        </a:rPr>
                        <a:t>ES ≤ 25</a:t>
                      </a:r>
                      <a:endParaRPr kumimoji="0" lang="en-US" sz="1500" b="1" i="0" u="none" strike="noStrike" cap="none" normalizeH="0" baseline="0" dirty="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dirty="0" smtClean="0">
                          <a:ln>
                            <a:noFill/>
                          </a:ln>
                          <a:solidFill>
                            <a:schemeClr val="tx1"/>
                          </a:solidFill>
                          <a:effectLst/>
                          <a:latin typeface="Times New Roman" pitchFamily="18" charset="0"/>
                          <a:cs typeface="Times New Roman" pitchFamily="18" charset="0"/>
                        </a:rPr>
                        <a:t>E.A.S. {Z}</a:t>
                      </a:r>
                      <a:endParaRPr kumimoji="0" lang="en-US" sz="1500" b="1" i="0" u="none" strike="noStrike" cap="none" normalizeH="0" baseline="0" dirty="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dirty="0" smtClean="0">
                          <a:ln>
                            <a:noFill/>
                          </a:ln>
                          <a:solidFill>
                            <a:schemeClr val="tx1"/>
                          </a:solidFill>
                          <a:effectLst/>
                          <a:latin typeface="Times New Roman" pitchFamily="18" charset="0"/>
                          <a:cs typeface="Times New Roman" pitchFamily="18" charset="0"/>
                        </a:rPr>
                        <a:t>O.S.S.  {Z}</a:t>
                      </a:r>
                      <a:endParaRPr kumimoji="0" lang="en-US" sz="1500" b="1" i="0" u="none" strike="noStrike" cap="none" normalizeH="0" baseline="0" dirty="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endParaRPr kumimoji="0" lang="en-US" sz="1500" b="1" i="0" u="none" strike="noStrike" cap="none" normalizeH="0" baseline="0" dirty="0" smtClean="0">
                        <a:ln>
                          <a:noFill/>
                        </a:ln>
                        <a:solidFill>
                          <a:schemeClr val="tx1"/>
                        </a:solidFill>
                        <a:effectLst/>
                        <a:latin typeface="Times New Roman" pitchFamily="18" charset="0"/>
                        <a:cs typeface="Times New Roman" pitchFamily="18" charset="0"/>
                      </a:endParaRPr>
                    </a:p>
                  </a:txBody>
                  <a:tcPr marL="274320" marR="55721" marT="91440" marB="91440" horzOverflow="overflow">
                    <a:lnL>
                      <a:noFill/>
                    </a:lnL>
                    <a:lnR w="9525" cap="flat" cmpd="sng" algn="ctr">
                      <a:solidFill>
                        <a:srgbClr val="000000"/>
                      </a:solidFill>
                      <a:prstDash val="solid"/>
                      <a:round/>
                      <a:headEnd type="none" w="med" len="med"/>
                      <a:tailEnd type="none" w="med" len="med"/>
                    </a:lnR>
                    <a:lnT>
                      <a:noFill/>
                    </a:lnT>
                    <a:lnB>
                      <a:noFill/>
                    </a:lnB>
                    <a:lnTlToBr>
                      <a:noFill/>
                    </a:lnTlToBr>
                    <a:lnBlToTr>
                      <a:noFill/>
                    </a:lnBlToTr>
                    <a:solidFill>
                      <a:srgbClr val="F8F9BD"/>
                    </a:solidFill>
                  </a:tcPr>
                </a:tc>
              </a:tr>
              <a:tr h="1386840">
                <a:tc>
                  <a:txBody>
                    <a:bodyPr/>
                    <a:lstStyle/>
                    <a:p>
                      <a:pPr marL="342900" marR="0" lvl="0" indent="-342900" algn="just" defTabSz="914400" rtl="0" eaLnBrk="1" fontAlgn="base" latinLnBrk="0" hangingPunct="1">
                        <a:lnSpc>
                          <a:spcPct val="100000"/>
                        </a:lnSpc>
                        <a:spcBef>
                          <a:spcPct val="0"/>
                        </a:spcBef>
                        <a:spcAft>
                          <a:spcPct val="0"/>
                        </a:spcAft>
                        <a:buClrTx/>
                        <a:buSzTx/>
                        <a:buFont typeface="+mj-lt"/>
                        <a:buNone/>
                        <a:tabLst/>
                      </a:pPr>
                      <a:r>
                        <a:rPr kumimoji="0" lang="en-GB" sz="1500" b="1" i="0" u="sng" strike="noStrike" cap="none" normalizeH="0" baseline="0" dirty="0" smtClean="0">
                          <a:ln>
                            <a:noFill/>
                          </a:ln>
                          <a:solidFill>
                            <a:srgbClr val="FF0000"/>
                          </a:solidFill>
                          <a:effectLst/>
                          <a:latin typeface="Times New Roman" pitchFamily="18" charset="0"/>
                          <a:cs typeface="Times New Roman" pitchFamily="18" charset="0"/>
                        </a:rPr>
                        <a:t>Step 4: T = 13</a:t>
                      </a:r>
                      <a:endParaRPr kumimoji="0" lang="en-US" sz="1500" b="1" i="0" u="sng" strike="noStrike" cap="none" normalizeH="0" baseline="0" dirty="0" smtClean="0">
                        <a:ln>
                          <a:noFill/>
                        </a:ln>
                        <a:solidFill>
                          <a:srgbClr val="FF0000"/>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dirty="0" smtClean="0">
                          <a:ln>
                            <a:noFill/>
                          </a:ln>
                          <a:solidFill>
                            <a:schemeClr val="tx1"/>
                          </a:solidFill>
                          <a:effectLst/>
                          <a:latin typeface="Times New Roman" pitchFamily="18" charset="0"/>
                          <a:cs typeface="Times New Roman" pitchFamily="18" charset="0"/>
                        </a:rPr>
                        <a:t>ES ≤ 13</a:t>
                      </a:r>
                      <a:endParaRPr kumimoji="0" lang="en-US" sz="1500" b="1" i="0" u="none" strike="noStrike" cap="none" normalizeH="0" baseline="0" dirty="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dirty="0" smtClean="0">
                          <a:ln>
                            <a:noFill/>
                          </a:ln>
                          <a:solidFill>
                            <a:schemeClr val="tx1"/>
                          </a:solidFill>
                          <a:effectLst/>
                          <a:latin typeface="Times New Roman" pitchFamily="18" charset="0"/>
                          <a:cs typeface="Times New Roman" pitchFamily="18" charset="0"/>
                        </a:rPr>
                        <a:t>E.A.S. {H, F, G}</a:t>
                      </a:r>
                      <a:endParaRPr kumimoji="0" lang="en-US" sz="1500" b="1" i="0" u="none" strike="noStrike" cap="none" normalizeH="0" baseline="0" dirty="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dirty="0" smtClean="0">
                          <a:ln>
                            <a:noFill/>
                          </a:ln>
                          <a:solidFill>
                            <a:schemeClr val="tx1"/>
                          </a:solidFill>
                          <a:effectLst/>
                          <a:latin typeface="Times New Roman" pitchFamily="18" charset="0"/>
                          <a:cs typeface="Times New Roman" pitchFamily="18" charset="0"/>
                        </a:rPr>
                        <a:t>LS        11,13, 11 </a:t>
                      </a:r>
                      <a:endParaRPr kumimoji="0" lang="en-US" sz="1500" b="1" i="0" u="none" strike="noStrike" cap="none" normalizeH="0" baseline="0" dirty="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dirty="0" smtClean="0">
                          <a:ln>
                            <a:noFill/>
                          </a:ln>
                          <a:solidFill>
                            <a:schemeClr val="tx1"/>
                          </a:solidFill>
                          <a:effectLst/>
                          <a:latin typeface="Times New Roman" pitchFamily="18" charset="0"/>
                          <a:cs typeface="Times New Roman" pitchFamily="18" charset="0"/>
                        </a:rPr>
                        <a:t>D           8, 5, 7</a:t>
                      </a:r>
                      <a:endParaRPr kumimoji="0" lang="en-US" sz="1500" b="1" i="0" u="none" strike="noStrike" cap="none" normalizeH="0" baseline="0" dirty="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dirty="0" smtClean="0">
                          <a:ln>
                            <a:noFill/>
                          </a:ln>
                          <a:solidFill>
                            <a:schemeClr val="tx1"/>
                          </a:solidFill>
                          <a:effectLst/>
                          <a:latin typeface="Times New Roman" pitchFamily="18" charset="0"/>
                          <a:cs typeface="Times New Roman" pitchFamily="18" charset="0"/>
                        </a:rPr>
                        <a:t>O.S.S.  {G, H, F}</a:t>
                      </a:r>
                      <a:endParaRPr kumimoji="0" lang="en-US" sz="1500" b="1" i="0" u="none" strike="noStrike" cap="none" normalizeH="0" baseline="0" dirty="0" smtClean="0">
                        <a:ln>
                          <a:noFill/>
                        </a:ln>
                        <a:solidFill>
                          <a:schemeClr val="tx1"/>
                        </a:solidFill>
                        <a:effectLst/>
                        <a:latin typeface="Times New Roman" pitchFamily="18" charset="0"/>
                        <a:cs typeface="Times New Roman" pitchFamily="18" charset="0"/>
                      </a:endParaRPr>
                    </a:p>
                  </a:txBody>
                  <a:tcPr marL="274320" marR="55721" marT="91440" marB="91440" horzOverflow="overflow">
                    <a:lnL w="9525" cap="flat" cmpd="sng" algn="ctr">
                      <a:solidFill>
                        <a:srgbClr val="000000"/>
                      </a:solidFill>
                      <a:prstDash val="solid"/>
                      <a:round/>
                      <a:headEnd type="none" w="med" len="med"/>
                      <a:tailEnd type="none" w="med" len="med"/>
                    </a:lnL>
                    <a:lnR>
                      <a:noFill/>
                    </a:lnR>
                    <a:lnT>
                      <a:noFill/>
                    </a:lnT>
                    <a:lnB w="9525" cap="flat" cmpd="sng" algn="ctr">
                      <a:solidFill>
                        <a:srgbClr val="000000"/>
                      </a:solidFill>
                      <a:prstDash val="solid"/>
                      <a:round/>
                      <a:headEnd type="none" w="med" len="med"/>
                      <a:tailEnd type="none" w="med" len="med"/>
                    </a:lnB>
                    <a:lnTlToBr>
                      <a:noFill/>
                    </a:lnTlToBr>
                    <a:lnBlToTr>
                      <a:noFill/>
                    </a:lnBlToTr>
                    <a:solidFill>
                      <a:srgbClr val="F8F9BD"/>
                    </a:solidFill>
                  </a:tcPr>
                </a:tc>
                <a:tc>
                  <a:txBody>
                    <a:bodyPr/>
                    <a:lstStyle/>
                    <a:p>
                      <a:pPr marL="250825" marR="0" lvl="0" indent="0" algn="just" defTabSz="914400" rtl="0" eaLnBrk="1" fontAlgn="base" latinLnBrk="0" hangingPunct="1">
                        <a:lnSpc>
                          <a:spcPct val="100000"/>
                        </a:lnSpc>
                        <a:spcBef>
                          <a:spcPct val="0"/>
                        </a:spcBef>
                        <a:spcAft>
                          <a:spcPct val="0"/>
                        </a:spcAft>
                        <a:buClrTx/>
                        <a:buSzTx/>
                        <a:buFontTx/>
                        <a:buNone/>
                        <a:tabLst/>
                      </a:pPr>
                      <a:endParaRPr kumimoji="0" lang="en-US" sz="1500" b="1" i="0" u="none" strike="noStrike" cap="none" normalizeH="0" baseline="0" smtClean="0">
                        <a:ln>
                          <a:noFill/>
                        </a:ln>
                        <a:solidFill>
                          <a:schemeClr val="tx1"/>
                        </a:solidFill>
                        <a:effectLst/>
                        <a:latin typeface="Times New Roman" pitchFamily="18" charset="0"/>
                        <a:cs typeface="Times New Roman" pitchFamily="18" charset="0"/>
                      </a:endParaRPr>
                    </a:p>
                  </a:txBody>
                  <a:tcPr marL="274320" marR="55721" marT="91440" marB="91440" horzOverflow="overflow">
                    <a:lnL>
                      <a:noFill/>
                    </a:lnL>
                    <a:lnR>
                      <a:noFill/>
                    </a:lnR>
                    <a:lnT>
                      <a:noFill/>
                    </a:lnT>
                    <a:lnB w="9525" cap="flat" cmpd="sng" algn="ctr">
                      <a:solidFill>
                        <a:srgbClr val="000000"/>
                      </a:solidFill>
                      <a:prstDash val="solid"/>
                      <a:round/>
                      <a:headEnd type="none" w="med" len="med"/>
                      <a:tailEnd type="none" w="med" len="med"/>
                    </a:lnB>
                    <a:lnTlToBr>
                      <a:noFill/>
                    </a:lnTlToBr>
                    <a:lnBlToTr>
                      <a:noFill/>
                    </a:lnBlToTr>
                    <a:solidFill>
                      <a:srgbClr val="F8F9BD"/>
                    </a:solidFill>
                  </a:tcPr>
                </a:tc>
                <a:tc>
                  <a:txBody>
                    <a:bodyPr/>
                    <a:lstStyle/>
                    <a:p>
                      <a:pPr marL="342900" marR="0" lvl="0" indent="-342900" algn="just" defTabSz="914400" rtl="0" eaLnBrk="1" fontAlgn="base" latinLnBrk="0" hangingPunct="1">
                        <a:lnSpc>
                          <a:spcPct val="100000"/>
                        </a:lnSpc>
                        <a:spcBef>
                          <a:spcPct val="0"/>
                        </a:spcBef>
                        <a:spcAft>
                          <a:spcPct val="0"/>
                        </a:spcAft>
                        <a:buClrTx/>
                        <a:buSzTx/>
                        <a:buFont typeface="+mj-lt"/>
                        <a:buNone/>
                        <a:tabLst/>
                      </a:pPr>
                      <a:r>
                        <a:rPr kumimoji="0" lang="en-GB" sz="1500" b="1" i="0" u="sng" strike="noStrike" cap="none" normalizeH="0" baseline="0" dirty="0" smtClean="0">
                          <a:ln>
                            <a:noFill/>
                          </a:ln>
                          <a:solidFill>
                            <a:srgbClr val="FF0000"/>
                          </a:solidFill>
                          <a:effectLst/>
                          <a:latin typeface="Times New Roman" pitchFamily="18" charset="0"/>
                          <a:cs typeface="Times New Roman" pitchFamily="18" charset="0"/>
                        </a:rPr>
                        <a:t>Step 8:T = 27</a:t>
                      </a:r>
                      <a:endParaRPr kumimoji="0" lang="en-US" sz="1500" b="1" i="0" u="sng" strike="noStrike" cap="none" normalizeH="0" baseline="0" dirty="0" smtClean="0">
                        <a:ln>
                          <a:noFill/>
                        </a:ln>
                        <a:solidFill>
                          <a:srgbClr val="FF0000"/>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dirty="0" smtClean="0">
                          <a:ln>
                            <a:noFill/>
                          </a:ln>
                          <a:solidFill>
                            <a:schemeClr val="tx1"/>
                          </a:solidFill>
                          <a:effectLst/>
                          <a:latin typeface="Times New Roman" pitchFamily="18" charset="0"/>
                          <a:cs typeface="Times New Roman" pitchFamily="18" charset="0"/>
                        </a:rPr>
                        <a:t>ES ≤ 27</a:t>
                      </a:r>
                      <a:endParaRPr kumimoji="0" lang="en-US" sz="1500" b="1" i="0" u="none" strike="noStrike" cap="none" normalizeH="0" baseline="0" dirty="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dirty="0" smtClean="0">
                          <a:ln>
                            <a:noFill/>
                          </a:ln>
                          <a:solidFill>
                            <a:schemeClr val="tx1"/>
                          </a:solidFill>
                          <a:effectLst/>
                          <a:latin typeface="Times New Roman" pitchFamily="18" charset="0"/>
                          <a:cs typeface="Times New Roman" pitchFamily="18" charset="0"/>
                        </a:rPr>
                        <a:t>E.A.S. {X}</a:t>
                      </a:r>
                      <a:endParaRPr kumimoji="0" lang="en-US" sz="1500" b="1" i="0" u="none" strike="noStrike" cap="none" normalizeH="0" baseline="0" dirty="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r>
                        <a:rPr kumimoji="0" lang="en-GB" sz="1500" b="1" i="0" u="none" strike="noStrike" cap="none" normalizeH="0" baseline="0" dirty="0" smtClean="0">
                          <a:ln>
                            <a:noFill/>
                          </a:ln>
                          <a:solidFill>
                            <a:schemeClr val="tx1"/>
                          </a:solidFill>
                          <a:effectLst/>
                          <a:latin typeface="Times New Roman" pitchFamily="18" charset="0"/>
                          <a:cs typeface="Times New Roman" pitchFamily="18" charset="0"/>
                        </a:rPr>
                        <a:t>O.S.S.  {X}</a:t>
                      </a:r>
                      <a:endParaRPr kumimoji="0" lang="en-US" sz="1500" b="1" i="0" u="none" strike="noStrike" cap="none" normalizeH="0" baseline="0" dirty="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00000"/>
                        </a:lnSpc>
                        <a:spcBef>
                          <a:spcPct val="0"/>
                        </a:spcBef>
                        <a:spcAft>
                          <a:spcPct val="0"/>
                        </a:spcAft>
                        <a:buClrTx/>
                        <a:buSzTx/>
                        <a:buFontTx/>
                        <a:buNone/>
                        <a:tabLst/>
                      </a:pPr>
                      <a:endParaRPr kumimoji="0" lang="en-US" sz="1500" b="1" i="0" u="none" strike="noStrike" cap="none" normalizeH="0" baseline="0" dirty="0" smtClean="0">
                        <a:ln>
                          <a:noFill/>
                        </a:ln>
                        <a:solidFill>
                          <a:schemeClr val="tx1"/>
                        </a:solidFill>
                        <a:effectLst/>
                        <a:latin typeface="Times New Roman" pitchFamily="18" charset="0"/>
                        <a:cs typeface="Times New Roman" pitchFamily="18" charset="0"/>
                      </a:endParaRPr>
                    </a:p>
                  </a:txBody>
                  <a:tcPr marL="274320" marR="55721" marT="91440" marB="91440" horzOverflow="overflow">
                    <a:lnL>
                      <a:noFill/>
                    </a:lnL>
                    <a:lnR w="9525" cap="flat" cmpd="sng" algn="ctr">
                      <a:solidFill>
                        <a:srgbClr val="000000"/>
                      </a:solidFill>
                      <a:prstDash val="solid"/>
                      <a:round/>
                      <a:headEnd type="none" w="med" len="med"/>
                      <a:tailEnd type="none" w="med" len="med"/>
                    </a:lnR>
                    <a:lnT>
                      <a:noFill/>
                    </a:lnT>
                    <a:lnB w="9525" cap="flat" cmpd="sng" algn="ctr">
                      <a:solidFill>
                        <a:srgbClr val="000000"/>
                      </a:solidFill>
                      <a:prstDash val="solid"/>
                      <a:round/>
                      <a:headEnd type="none" w="med" len="med"/>
                      <a:tailEnd type="none" w="med" len="med"/>
                    </a:lnB>
                    <a:lnTlToBr>
                      <a:noFill/>
                    </a:lnTlToBr>
                    <a:lnBlToTr>
                      <a:noFill/>
                    </a:lnBlToTr>
                    <a:solidFill>
                      <a:srgbClr val="F8F9BD"/>
                    </a:solidFill>
                  </a:tcPr>
                </a:tc>
              </a:tr>
            </a:tbl>
          </a:graphicData>
        </a:graphic>
      </p:graphicFrame>
      <p:sp>
        <p:nvSpPr>
          <p:cNvPr id="33" name="Rectangle 2"/>
          <p:cNvSpPr>
            <a:spLocks noChangeArrowheads="1"/>
          </p:cNvSpPr>
          <p:nvPr/>
        </p:nvSpPr>
        <p:spPr bwMode="auto">
          <a:xfrm>
            <a:off x="983932" y="281629"/>
            <a:ext cx="5302568"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3250"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Another Procedure</a:t>
            </a: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6"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54277"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54278" name="Rectangle 24"/>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graphicFrame>
        <p:nvGraphicFramePr>
          <p:cNvPr id="32" name="Table 31"/>
          <p:cNvGraphicFramePr>
            <a:graphicFrameLocks noGrp="1"/>
          </p:cNvGraphicFramePr>
          <p:nvPr>
            <p:extLst>
              <p:ext uri="{D42A27DB-BD31-4B8C-83A1-F6EECF244321}">
                <p14:modId xmlns:p14="http://schemas.microsoft.com/office/powerpoint/2010/main" val="3568320934"/>
              </p:ext>
            </p:extLst>
          </p:nvPr>
        </p:nvGraphicFramePr>
        <p:xfrm>
          <a:off x="401010" y="1400173"/>
          <a:ext cx="9165908" cy="4760338"/>
        </p:xfrm>
        <a:graphic>
          <a:graphicData uri="http://schemas.openxmlformats.org/drawingml/2006/table">
            <a:tbl>
              <a:tblPr/>
              <a:tblGrid>
                <a:gridCol w="250272"/>
                <a:gridCol w="253109"/>
                <a:gridCol w="253109"/>
                <a:gridCol w="253109"/>
                <a:gridCol w="253109"/>
                <a:gridCol w="253109"/>
                <a:gridCol w="253109"/>
                <a:gridCol w="253109"/>
                <a:gridCol w="253109"/>
                <a:gridCol w="253109"/>
                <a:gridCol w="302627"/>
                <a:gridCol w="300795"/>
                <a:gridCol w="302627"/>
                <a:gridCol w="300795"/>
                <a:gridCol w="300795"/>
                <a:gridCol w="300795"/>
                <a:gridCol w="300795"/>
                <a:gridCol w="300795"/>
                <a:gridCol w="300795"/>
                <a:gridCol w="308131"/>
                <a:gridCol w="300795"/>
                <a:gridCol w="300795"/>
                <a:gridCol w="300795"/>
                <a:gridCol w="300795"/>
                <a:gridCol w="306296"/>
                <a:gridCol w="300795"/>
                <a:gridCol w="302627"/>
                <a:gridCol w="300795"/>
                <a:gridCol w="300795"/>
                <a:gridCol w="300795"/>
                <a:gridCol w="300795"/>
                <a:gridCol w="302627"/>
              </a:tblGrid>
              <a:tr h="302626">
                <a:tc>
                  <a:txBody>
                    <a:bodyPr/>
                    <a:lstStyle/>
                    <a:p>
                      <a:pPr algn="ctr">
                        <a:spcAft>
                          <a:spcPts val="0"/>
                        </a:spcAft>
                      </a:pPr>
                      <a:r>
                        <a:rPr lang="en-GB" sz="1200" b="1" dirty="0" smtClean="0">
                          <a:latin typeface="Times New Roman" panose="02020603050405020304" pitchFamily="18" charset="0"/>
                          <a:ea typeface="Times New Roman"/>
                          <a:cs typeface="Times New Roman" panose="02020603050405020304" pitchFamily="18" charset="0"/>
                        </a:rPr>
                        <a:t>T</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1</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2</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3</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4</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5</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6</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7</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8</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9</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10</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11</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12</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13</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14</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15</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16</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17</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18</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19</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20</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21</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22</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23</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24</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25</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26</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27</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28</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29</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30</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31</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gridSpan="3">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A</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rgbClr val="F8F9BD"/>
                    </a:solidFill>
                  </a:tcPr>
                </a:tc>
                <a:tc hMerge="1">
                  <a:txBody>
                    <a:bodyPr/>
                    <a:lstStyle/>
                    <a:p>
                      <a:endParaRPr lang="en-US"/>
                    </a:p>
                  </a:txBody>
                  <a:tcPr/>
                </a:tc>
                <a:tc hMerge="1">
                  <a:txBody>
                    <a:bodyPr/>
                    <a:lstStyle/>
                    <a:p>
                      <a:endParaRPr lang="en-US"/>
                    </a:p>
                  </a:txBody>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4</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4</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4</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gridSpan="4">
                  <a:txBody>
                    <a:bodyPr/>
                    <a:lstStyle/>
                    <a:p>
                      <a:pPr algn="ctr">
                        <a:spcAft>
                          <a:spcPts val="0"/>
                        </a:spcAft>
                      </a:pPr>
                      <a:r>
                        <a:rPr lang="en-GB" sz="1200" b="1" dirty="0">
                          <a:latin typeface="Times New Roman" panose="02020603050405020304" pitchFamily="18" charset="0"/>
                          <a:ea typeface="Times New Roman"/>
                          <a:cs typeface="Times New Roman" panose="02020603050405020304" pitchFamily="18" charset="0"/>
                        </a:rPr>
                        <a:t>C</a:t>
                      </a: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rgbClr val="F8F9BD"/>
                    </a:solidFill>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3</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3</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3</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3</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gridSpan="2">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B</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rgbClr val="F8F9BD"/>
                    </a:solidFill>
                  </a:tcPr>
                </a:tc>
                <a:tc hMerge="1">
                  <a:txBody>
                    <a:bodyPr/>
                    <a:lstStyle/>
                    <a:p>
                      <a:endParaRPr lang="en-US"/>
                    </a:p>
                  </a:txBody>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2</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2</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gridSpan="5">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D</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rgbClr val="F8F9BD"/>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5</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5</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5</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5</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5</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gridSpan="3">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E</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rgbClr val="F8F9BD"/>
                    </a:solidFill>
                  </a:tcPr>
                </a:tc>
                <a:tc hMerge="1">
                  <a:txBody>
                    <a:bodyPr/>
                    <a:lstStyle/>
                    <a:p>
                      <a:endParaRPr lang="en-US"/>
                    </a:p>
                  </a:txBody>
                  <a:tcPr/>
                </a:tc>
                <a:tc hMerge="1">
                  <a:txBody>
                    <a:bodyPr/>
                    <a:lstStyle/>
                    <a:p>
                      <a:endParaRPr lang="en-US"/>
                    </a:p>
                  </a:txBody>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1</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1</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1</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gridSpan="7">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G</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rgbClr val="F8F9BD"/>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4</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4</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4</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4</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4</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4</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4</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gridSpan="8">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H</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rgbClr val="F8F9BD"/>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2</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2</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2</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2</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2</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2</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2</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2</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gridSpan="5">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F</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rgbClr val="F8F9BD"/>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3</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3</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3</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3</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3</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Y</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3</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gridSpan="2">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Z</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rgbClr val="F8F9BD"/>
                    </a:solidFill>
                  </a:tcPr>
                </a:tc>
                <a:tc hMerge="1">
                  <a:txBody>
                    <a:bodyPr/>
                    <a:lstStyle/>
                    <a:p>
                      <a:endParaRPr lang="en-US"/>
                    </a:p>
                  </a:txBody>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2</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2</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gridSpan="5">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X</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rgbClr val="F8F9BD"/>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1</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1</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1</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1</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r>
                        <a:rPr lang="en-GB" sz="1200" b="1">
                          <a:latin typeface="Times New Roman" panose="02020603050405020304" pitchFamily="18" charset="0"/>
                          <a:ea typeface="Times New Roman"/>
                          <a:cs typeface="Times New Roman" panose="02020603050405020304" pitchFamily="18" charset="0"/>
                        </a:rPr>
                        <a:t>1</a:t>
                      </a: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r h="185738">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R</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4</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4</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4</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5</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5</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3</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3</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6</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6</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6</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5</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5</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6</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6</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6</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6</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6</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6</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6</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5</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6</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3</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3</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3</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2</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2</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1</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1</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1</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1</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c>
                  <a:txBody>
                    <a:bodyPr/>
                    <a:lstStyle/>
                    <a:p>
                      <a:pPr algn="ctr">
                        <a:spcAft>
                          <a:spcPts val="0"/>
                        </a:spcAft>
                      </a:pPr>
                      <a:r>
                        <a:rPr lang="en-GB" sz="1200" b="1" dirty="0">
                          <a:solidFill>
                            <a:schemeClr val="bg1"/>
                          </a:solidFill>
                          <a:latin typeface="Times New Roman" panose="02020603050405020304" pitchFamily="18" charset="0"/>
                          <a:ea typeface="Times New Roman"/>
                          <a:cs typeface="Times New Roman" panose="02020603050405020304" pitchFamily="18" charset="0"/>
                        </a:rPr>
                        <a:t>1</a:t>
                      </a:r>
                      <a:endParaRPr lang="en-US" sz="1200" b="1" dirty="0">
                        <a:solidFill>
                          <a:schemeClr val="bg1"/>
                        </a:solidFill>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0D078F"/>
                    </a:solidFill>
                  </a:tcPr>
                </a:tc>
              </a:tr>
              <a:tr h="185738">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c>
                  <a:txBody>
                    <a:bodyPr/>
                    <a:lstStyle/>
                    <a:p>
                      <a:pPr algn="ctr">
                        <a:spcAft>
                          <a:spcPts val="0"/>
                        </a:spcAft>
                      </a:pPr>
                      <a:endParaRPr lang="en-US" sz="1200" b="1" dirty="0">
                        <a:latin typeface="Times New Roman" panose="02020603050405020304" pitchFamily="18" charset="0"/>
                        <a:ea typeface="Times New Roman"/>
                        <a:cs typeface="Times New Roman" panose="02020603050405020304" pitchFamily="18" charset="0"/>
                      </a:endParaRPr>
                    </a:p>
                  </a:txBody>
                  <a:tcPr marL="48244" marR="48244" marT="0" marB="0">
                    <a:lnL w="12700" cap="flat" cmpd="sng" algn="ctr">
                      <a:solidFill>
                        <a:srgbClr val="595959"/>
                      </a:solidFill>
                      <a:prstDash val="solid"/>
                      <a:round/>
                      <a:headEnd type="none" w="med" len="med"/>
                      <a:tailEnd type="none" w="med" len="med"/>
                    </a:lnL>
                    <a:lnR w="12700" cap="flat" cmpd="sng" algn="ctr">
                      <a:solidFill>
                        <a:srgbClr val="595959"/>
                      </a:solidFill>
                      <a:prstDash val="solid"/>
                      <a:round/>
                      <a:headEnd type="none" w="med" len="med"/>
                      <a:tailEnd type="none" w="med" len="med"/>
                    </a:lnR>
                    <a:lnT w="12700" cap="flat" cmpd="sng" algn="ctr">
                      <a:solidFill>
                        <a:srgbClr val="595959"/>
                      </a:solidFill>
                      <a:prstDash val="solid"/>
                      <a:round/>
                      <a:headEnd type="none" w="med" len="med"/>
                      <a:tailEnd type="none" w="med" len="med"/>
                    </a:lnT>
                    <a:lnB w="12700" cap="flat" cmpd="sng" algn="ctr">
                      <a:solidFill>
                        <a:srgbClr val="595959"/>
                      </a:solidFill>
                      <a:prstDash val="solid"/>
                      <a:round/>
                      <a:headEnd type="none" w="med" len="med"/>
                      <a:tailEnd type="none" w="med" len="med"/>
                    </a:lnB>
                    <a:solidFill>
                      <a:srgbClr val="F8F9BD"/>
                    </a:solidFill>
                  </a:tcPr>
                </a:tc>
              </a:tr>
            </a:tbl>
          </a:graphicData>
        </a:graphic>
      </p:graphicFrame>
      <p:sp>
        <p:nvSpPr>
          <p:cNvPr id="10" name="Rectangle 2"/>
          <p:cNvSpPr>
            <a:spLocks noChangeArrowheads="1"/>
          </p:cNvSpPr>
          <p:nvPr/>
        </p:nvSpPr>
        <p:spPr bwMode="auto">
          <a:xfrm>
            <a:off x="401004" y="755470"/>
            <a:ext cx="4456748" cy="479822"/>
          </a:xfrm>
          <a:prstGeom prst="rect">
            <a:avLst/>
          </a:prstGeom>
          <a:solidFill>
            <a:srgbClr val="FFFF00"/>
          </a:solidFill>
          <a:ln w="9525">
            <a:solidFill>
              <a:schemeClr val="tx1"/>
            </a:solidFill>
            <a:miter lim="800000"/>
            <a:headEnd/>
            <a:tailEnd/>
          </a:ln>
          <a:effectLst/>
          <a:scene3d>
            <a:camera prst="orthographicFront"/>
            <a:lightRig rig="threePt" dir="t"/>
          </a:scene3d>
          <a:sp3d>
            <a:bevelT w="165100" prst="coolSlant"/>
          </a:sp3d>
        </p:spPr>
        <p:txBody>
          <a:bodyPr lIns="0" tIns="0" rIns="0" bIns="0"/>
          <a:lstStyle/>
          <a:p>
            <a:pPr marL="309553" indent="-309553">
              <a:spcBef>
                <a:spcPct val="20000"/>
              </a:spcBef>
              <a:buClr>
                <a:srgbClr val="990000"/>
              </a:buClr>
              <a:buFont typeface="Webdings" pitchFamily="18" charset="2"/>
              <a:buChar char="&lt;"/>
              <a:defRPr/>
            </a:pPr>
            <a:r>
              <a:rPr lang="en-US" sz="3250" b="1" i="1"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Another Procedure</a:t>
            </a: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300" name="Rectangle 156"/>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55301" name="Rectangle 11"/>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sp>
        <p:nvSpPr>
          <p:cNvPr id="55302" name="Rectangle 24"/>
          <p:cNvSpPr>
            <a:spLocks noChangeArrowheads="1"/>
          </p:cNvSpPr>
          <p:nvPr/>
        </p:nvSpPr>
        <p:spPr bwMode="auto">
          <a:xfrm>
            <a:off x="1238252" y="530441"/>
            <a:ext cx="65" cy="224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nchor="ctr">
            <a:spAutoFit/>
          </a:bodyPr>
          <a:lstStyle/>
          <a:p>
            <a:endParaRPr lang="en-US" sz="1462"/>
          </a:p>
        </p:txBody>
      </p:sp>
      <p:pic>
        <p:nvPicPr>
          <p:cNvPr id="55303" name="Picture 5" descr="F7-3"/>
          <p:cNvPicPr>
            <a:picLocks noChangeAspect="1" noChangeArrowheads="1"/>
          </p:cNvPicPr>
          <p:nvPr/>
        </p:nvPicPr>
        <p:blipFill>
          <a:blip r:embed="rId3" cstate="print">
            <a:extLst>
              <a:ext uri="{28A0092B-C50C-407E-A947-70E740481C1C}">
                <a14:useLocalDpi xmlns:a14="http://schemas.microsoft.com/office/drawing/2010/main" val="0"/>
              </a:ext>
            </a:extLst>
          </a:blip>
          <a:srcRect l="11958" t="10977" r="10254" b="45433"/>
          <a:stretch>
            <a:fillRect/>
          </a:stretch>
        </p:blipFill>
        <p:spPr bwMode="auto">
          <a:xfrm>
            <a:off x="1238250" y="642938"/>
            <a:ext cx="7429500" cy="557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Rectangle 9"/>
          <p:cNvSpPr/>
          <p:nvPr/>
        </p:nvSpPr>
        <p:spPr>
          <a:xfrm>
            <a:off x="2290763" y="5843587"/>
            <a:ext cx="1114425" cy="309563"/>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462"/>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723231" y="1267222"/>
            <a:ext cx="6438900" cy="479822"/>
          </a:xfrm>
          <a:prstGeom prst="rect">
            <a:avLst/>
          </a:prstGeom>
          <a:solidFill>
            <a:srgbClr val="FFFF00"/>
          </a:solidFill>
          <a:ln w="9525">
            <a:solidFill>
              <a:sysClr val="windowText" lastClr="000000"/>
            </a:solidFill>
            <a:miter lim="800000"/>
            <a:headEnd/>
            <a:tailEnd/>
          </a:ln>
          <a:effectLst/>
          <a:scene3d>
            <a:camera prst="orthographicFront"/>
            <a:lightRig rig="threePt" dir="t"/>
          </a:scene3d>
          <a:sp3d>
            <a:bevelT w="165100" prst="coolSlant"/>
          </a:sp3d>
        </p:spPr>
        <p:txBody>
          <a:bodyPr lIns="0" tIns="0" rIns="0" bIns="0"/>
          <a:lstStyle/>
          <a:p>
            <a:pPr marL="309553" indent="-309553" defTabSz="742927" eaLnBrk="0" fontAlgn="base" hangingPunct="0">
              <a:spcBef>
                <a:spcPct val="20000"/>
              </a:spcBef>
              <a:spcAft>
                <a:spcPct val="0"/>
              </a:spcAft>
              <a:buClr>
                <a:srgbClr val="990000"/>
              </a:buClr>
              <a:buFont typeface="Webdings" pitchFamily="18" charset="2"/>
              <a:buChar char="&lt;"/>
              <a:defRPr/>
            </a:pPr>
            <a:r>
              <a:rPr lang="en-US" sz="2925" b="1" i="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Objective of Resource Planning</a:t>
            </a:r>
          </a:p>
        </p:txBody>
      </p:sp>
      <p:sp>
        <p:nvSpPr>
          <p:cNvPr id="7" name="Rectangle 7"/>
          <p:cNvSpPr>
            <a:spLocks noChangeArrowheads="1"/>
          </p:cNvSpPr>
          <p:nvPr/>
        </p:nvSpPr>
        <p:spPr bwMode="auto">
          <a:xfrm>
            <a:off x="817517" y="2170112"/>
            <a:ext cx="8256146" cy="3857825"/>
          </a:xfrm>
          <a:prstGeom prst="rect">
            <a:avLst/>
          </a:prstGeom>
          <a:solidFill>
            <a:srgbClr val="7CCA62">
              <a:lumMod val="20000"/>
              <a:lumOff val="80000"/>
            </a:srgbClr>
          </a:solidFill>
          <a:ln w="9525">
            <a:solidFill>
              <a:sysClr val="windowText" lastClr="000000"/>
            </a:solidFill>
            <a:miter lim="800000"/>
            <a:headEnd/>
            <a:tailEnd/>
          </a:ln>
          <a:effectLst>
            <a:outerShdw dist="107763" dir="18900000" algn="ctr" rotWithShape="0">
              <a:srgbClr val="808080">
                <a:alpha val="50000"/>
              </a:srgbClr>
            </a:outerShdw>
          </a:effectLst>
        </p:spPr>
        <p:txBody>
          <a:bodyPr lIns="182880" tIns="91440" rIns="182880" bIns="0"/>
          <a:lstStyle/>
          <a:p>
            <a:pPr marL="342900" indent="-342900" defTabSz="742927" eaLnBrk="0" fontAlgn="base" hangingPunct="0">
              <a:spcBef>
                <a:spcPts val="1462"/>
              </a:spcBef>
              <a:spcAft>
                <a:spcPct val="0"/>
              </a:spcAft>
              <a:buFont typeface="Wingdings" panose="05000000000000000000" pitchFamily="2" charset="2"/>
              <a:buChar char="q"/>
            </a:pPr>
            <a:r>
              <a:rPr lang="en-US" sz="2400" b="1" i="1" u="sng" kern="0" dirty="0">
                <a:solidFill>
                  <a:srgbClr val="0000FF"/>
                </a:solidFill>
                <a:latin typeface="Times New Roman" panose="02020603050405020304" pitchFamily="18" charset="0"/>
                <a:cs typeface="Times New Roman" panose="02020603050405020304" pitchFamily="18" charset="0"/>
              </a:rPr>
              <a:t>The basic objective of resource management</a:t>
            </a:r>
            <a:r>
              <a:rPr lang="en-US" sz="2400" b="1" i="1" kern="0" dirty="0">
                <a:solidFill>
                  <a:srgbClr val="0000FF"/>
                </a:solidFill>
                <a:latin typeface="Times New Roman" panose="02020603050405020304" pitchFamily="18" charset="0"/>
                <a:cs typeface="Times New Roman" panose="02020603050405020304" pitchFamily="18" charset="0"/>
              </a:rPr>
              <a:t> </a:t>
            </a:r>
            <a:r>
              <a:rPr lang="en-US" sz="2400" kern="0" dirty="0">
                <a:solidFill>
                  <a:prstClr val="black"/>
                </a:solidFill>
                <a:latin typeface="Times New Roman" panose="02020603050405020304" pitchFamily="18" charset="0"/>
                <a:cs typeface="Times New Roman" panose="02020603050405020304" pitchFamily="18" charset="0"/>
              </a:rPr>
              <a:t>is to </a:t>
            </a:r>
            <a:r>
              <a:rPr lang="en-US" sz="2400" b="1" i="1" u="sng" kern="0" dirty="0">
                <a:solidFill>
                  <a:prstClr val="black"/>
                </a:solidFill>
                <a:latin typeface="Times New Roman" panose="02020603050405020304" pitchFamily="18" charset="0"/>
                <a:cs typeface="Times New Roman" panose="02020603050405020304" pitchFamily="18" charset="0"/>
              </a:rPr>
              <a:t>supply and support field operations with the resources required </a:t>
            </a:r>
            <a:r>
              <a:rPr lang="en-US" sz="2400" kern="0" dirty="0">
                <a:solidFill>
                  <a:prstClr val="black"/>
                </a:solidFill>
                <a:latin typeface="Times New Roman" panose="02020603050405020304" pitchFamily="18" charset="0"/>
                <a:cs typeface="Times New Roman" panose="02020603050405020304" pitchFamily="18" charset="0"/>
              </a:rPr>
              <a:t>so that established time objectives can be met and costs can be kept within the budget. </a:t>
            </a:r>
          </a:p>
          <a:p>
            <a:pPr marL="342900" indent="-342900" defTabSz="742927" eaLnBrk="0" fontAlgn="base" hangingPunct="0">
              <a:spcBef>
                <a:spcPts val="1462"/>
              </a:spcBef>
              <a:spcAft>
                <a:spcPct val="0"/>
              </a:spcAft>
              <a:buFont typeface="Wingdings" panose="05000000000000000000" pitchFamily="2" charset="2"/>
              <a:buChar char="q"/>
            </a:pPr>
            <a:r>
              <a:rPr lang="en-US" sz="2400" b="1" i="1" u="sng" kern="0" dirty="0">
                <a:solidFill>
                  <a:srgbClr val="FF0000"/>
                </a:solidFill>
                <a:latin typeface="Times New Roman" panose="02020603050405020304" pitchFamily="18" charset="0"/>
                <a:cs typeface="Times New Roman" panose="02020603050405020304" pitchFamily="18" charset="0"/>
              </a:rPr>
              <a:t>Hence, the goal is to optimize use of limited resources</a:t>
            </a:r>
          </a:p>
          <a:p>
            <a:pPr marL="342900" indent="-342900" defTabSz="742927" eaLnBrk="0" fontAlgn="base" hangingPunct="0">
              <a:spcBef>
                <a:spcPts val="1462"/>
              </a:spcBef>
              <a:spcAft>
                <a:spcPct val="0"/>
              </a:spcAft>
              <a:buFont typeface="Wingdings" panose="05000000000000000000" pitchFamily="2" charset="2"/>
              <a:buChar char="q"/>
            </a:pPr>
            <a:r>
              <a:rPr lang="en-US" sz="2400" kern="0" dirty="0">
                <a:solidFill>
                  <a:prstClr val="black"/>
                </a:solidFill>
                <a:latin typeface="Times New Roman" pitchFamily="18" charset="0"/>
                <a:cs typeface="Times New Roman" pitchFamily="18" charset="0"/>
              </a:rPr>
              <a:t>This </a:t>
            </a:r>
            <a:r>
              <a:rPr lang="en-US" sz="2400" kern="0" dirty="0" smtClean="0">
                <a:solidFill>
                  <a:prstClr val="black"/>
                </a:solidFill>
                <a:latin typeface="Times New Roman" pitchFamily="18" charset="0"/>
                <a:cs typeface="Times New Roman" pitchFamily="18" charset="0"/>
              </a:rPr>
              <a:t>requires </a:t>
            </a:r>
            <a:r>
              <a:rPr lang="en-US" sz="2400" kern="0" dirty="0">
                <a:solidFill>
                  <a:prstClr val="black"/>
                </a:solidFill>
                <a:latin typeface="Times New Roman" pitchFamily="18" charset="0"/>
                <a:cs typeface="Times New Roman" pitchFamily="18" charset="0"/>
              </a:rPr>
              <a:t>making trade-offs</a:t>
            </a:r>
          </a:p>
          <a:p>
            <a:pPr marL="719524" lvl="1" indent="-342900" defTabSz="742927" eaLnBrk="0" fontAlgn="base" hangingPunct="0">
              <a:spcBef>
                <a:spcPts val="487"/>
              </a:spcBef>
              <a:spcAft>
                <a:spcPct val="0"/>
              </a:spcAft>
              <a:buFont typeface="Arial" panose="020B0604020202020204" pitchFamily="34" charset="0"/>
              <a:buChar char="•"/>
            </a:pPr>
            <a:r>
              <a:rPr lang="en-US" sz="2400" kern="0" dirty="0">
                <a:solidFill>
                  <a:prstClr val="black"/>
                </a:solidFill>
                <a:latin typeface="Times New Roman" pitchFamily="18" charset="0"/>
                <a:cs typeface="Times New Roman" pitchFamily="18" charset="0"/>
              </a:rPr>
              <a:t>time constrained</a:t>
            </a:r>
          </a:p>
          <a:p>
            <a:pPr marL="719524" lvl="1" indent="-342900" defTabSz="742927" eaLnBrk="0" fontAlgn="base" hangingPunct="0">
              <a:spcBef>
                <a:spcPts val="487"/>
              </a:spcBef>
              <a:spcAft>
                <a:spcPct val="0"/>
              </a:spcAft>
              <a:buFont typeface="Arial" panose="020B0604020202020204" pitchFamily="34" charset="0"/>
              <a:buChar char="•"/>
            </a:pPr>
            <a:r>
              <a:rPr lang="en-US" sz="2400" kern="0" dirty="0">
                <a:solidFill>
                  <a:prstClr val="black"/>
                </a:solidFill>
                <a:latin typeface="Times New Roman" pitchFamily="18" charset="0"/>
                <a:cs typeface="Times New Roman" pitchFamily="18" charset="0"/>
              </a:rPr>
              <a:t>resource constrained</a:t>
            </a:r>
          </a:p>
          <a:p>
            <a:pPr defTabSz="742927" eaLnBrk="0" fontAlgn="base" hangingPunct="0">
              <a:spcBef>
                <a:spcPts val="1462"/>
              </a:spcBef>
              <a:spcAft>
                <a:spcPct val="0"/>
              </a:spcAft>
            </a:pPr>
            <a:endParaRPr lang="en-US" sz="2400" b="1" i="1" u="sng" kern="0" dirty="0">
              <a:solidFill>
                <a:prstClr val="black"/>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41945383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241076" y="897125"/>
            <a:ext cx="7548592" cy="479822"/>
          </a:xfrm>
          <a:prstGeom prst="rect">
            <a:avLst/>
          </a:prstGeom>
          <a:solidFill>
            <a:srgbClr val="FFFF00"/>
          </a:solidFill>
          <a:ln w="9525">
            <a:solidFill>
              <a:sysClr val="windowText" lastClr="000000"/>
            </a:solidFill>
            <a:miter lim="800000"/>
            <a:headEnd/>
            <a:tailEnd/>
          </a:ln>
          <a:effectLst/>
          <a:scene3d>
            <a:camera prst="orthographicFront"/>
            <a:lightRig rig="threePt" dir="t"/>
          </a:scene3d>
          <a:sp3d>
            <a:bevelT w="165100" prst="coolSlant"/>
          </a:sp3d>
        </p:spPr>
        <p:txBody>
          <a:bodyPr lIns="0" tIns="0" rIns="0" bIns="0"/>
          <a:lstStyle/>
          <a:p>
            <a:pPr marL="309553" indent="-309553" defTabSz="742927" eaLnBrk="0" fontAlgn="base" hangingPunct="0">
              <a:spcBef>
                <a:spcPct val="20000"/>
              </a:spcBef>
              <a:spcAft>
                <a:spcPct val="0"/>
              </a:spcAft>
              <a:buClr>
                <a:srgbClr val="990000"/>
              </a:buClr>
              <a:buFont typeface="Webdings" pitchFamily="18" charset="2"/>
              <a:buChar char="&lt;"/>
              <a:defRPr/>
            </a:pPr>
            <a:r>
              <a:rPr lang="en-US" sz="2925" b="1" i="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How </a:t>
            </a:r>
            <a:r>
              <a:rPr lang="en-US" sz="2925" b="1" i="1" u="sng"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limited</a:t>
            </a:r>
            <a:r>
              <a:rPr lang="en-US" sz="2925" b="1" i="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 resources affect schedule slack?</a:t>
            </a:r>
          </a:p>
        </p:txBody>
      </p:sp>
      <p:sp>
        <p:nvSpPr>
          <p:cNvPr id="155" name="TextBox 154"/>
          <p:cNvSpPr txBox="1"/>
          <p:nvPr/>
        </p:nvSpPr>
        <p:spPr>
          <a:xfrm>
            <a:off x="443883" y="1602190"/>
            <a:ext cx="8868793" cy="830997"/>
          </a:xfrm>
          <a:prstGeom prst="rect">
            <a:avLst/>
          </a:prstGeom>
          <a:solidFill>
            <a:srgbClr val="F8F9BD"/>
          </a:solidFill>
          <a:ln w="25400" cap="flat" cmpd="sng" algn="ctr">
            <a:solidFill>
              <a:srgbClr val="009DD9"/>
            </a:solidFill>
            <a:prstDash val="solid"/>
          </a:ln>
          <a:effectLst/>
          <a:scene3d>
            <a:camera prst="orthographicFront"/>
            <a:lightRig rig="threePt" dir="t"/>
          </a:scene3d>
          <a:sp3d>
            <a:bevelT w="165100" prst="coolSlant"/>
          </a:sp3d>
        </p:spPr>
        <p:txBody>
          <a:bodyPr wrap="square">
            <a:spAutoFit/>
          </a:bodyPr>
          <a:lstStyle/>
          <a:p>
            <a:pPr algn="just" defTabSz="742927" eaLnBrk="0" fontAlgn="base" hangingPunct="0">
              <a:spcBef>
                <a:spcPct val="0"/>
              </a:spcBef>
              <a:spcAft>
                <a:spcPct val="0"/>
              </a:spcAft>
              <a:defRPr/>
            </a:pPr>
            <a:r>
              <a:rPr lang="en-US" sz="2400" kern="0" dirty="0">
                <a:solidFill>
                  <a:prstClr val="black"/>
                </a:solidFill>
                <a:latin typeface="Times New Roman" panose="02020603050405020304" pitchFamily="18" charset="0"/>
                <a:cs typeface="Times New Roman" panose="02020603050405020304" pitchFamily="18" charset="0"/>
              </a:rPr>
              <a:t>Assume that activities “</a:t>
            </a:r>
            <a:r>
              <a:rPr lang="en-US" sz="2400" b="1" kern="0" dirty="0">
                <a:solidFill>
                  <a:prstClr val="black"/>
                </a:solidFill>
                <a:latin typeface="Times New Roman" panose="02020603050405020304" pitchFamily="18" charset="0"/>
                <a:cs typeface="Times New Roman" panose="02020603050405020304" pitchFamily="18" charset="0"/>
              </a:rPr>
              <a:t>C</a:t>
            </a:r>
            <a:r>
              <a:rPr lang="en-US" sz="2400" kern="0" dirty="0">
                <a:solidFill>
                  <a:prstClr val="black"/>
                </a:solidFill>
                <a:latin typeface="Times New Roman" panose="02020603050405020304" pitchFamily="18" charset="0"/>
                <a:cs typeface="Times New Roman" panose="02020603050405020304" pitchFamily="18" charset="0"/>
              </a:rPr>
              <a:t>” and “</a:t>
            </a:r>
            <a:r>
              <a:rPr lang="en-US" sz="2400" b="1" kern="0" dirty="0">
                <a:solidFill>
                  <a:prstClr val="black"/>
                </a:solidFill>
                <a:latin typeface="Times New Roman" panose="02020603050405020304" pitchFamily="18" charset="0"/>
                <a:cs typeface="Times New Roman" panose="02020603050405020304" pitchFamily="18" charset="0"/>
              </a:rPr>
              <a:t>G</a:t>
            </a:r>
            <a:r>
              <a:rPr lang="en-US" sz="2400" kern="0" dirty="0">
                <a:solidFill>
                  <a:prstClr val="black"/>
                </a:solidFill>
                <a:latin typeface="Times New Roman" panose="02020603050405020304" pitchFamily="18" charset="0"/>
                <a:cs typeface="Times New Roman" panose="02020603050405020304" pitchFamily="18" charset="0"/>
              </a:rPr>
              <a:t>” each require the use of a special piece of equipment, such a hoist crane. But only one crane is available. </a:t>
            </a:r>
          </a:p>
        </p:txBody>
      </p:sp>
      <p:pic>
        <p:nvPicPr>
          <p:cNvPr id="2" name="Picture 1"/>
          <p:cNvPicPr>
            <a:picLocks noChangeAspect="1"/>
          </p:cNvPicPr>
          <p:nvPr/>
        </p:nvPicPr>
        <p:blipFill>
          <a:blip r:embed="rId3"/>
          <a:stretch>
            <a:fillRect/>
          </a:stretch>
        </p:blipFill>
        <p:spPr>
          <a:xfrm>
            <a:off x="555754" y="2758265"/>
            <a:ext cx="8756922" cy="3802274"/>
          </a:xfrm>
          <a:prstGeom prst="rect">
            <a:avLst/>
          </a:prstGeom>
        </p:spPr>
      </p:pic>
    </p:spTree>
    <p:extLst>
      <p:ext uri="{BB962C8B-B14F-4D97-AF65-F5344CB8AC3E}">
        <p14:creationId xmlns:p14="http://schemas.microsoft.com/office/powerpoint/2010/main" val="15993715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241076" y="897125"/>
            <a:ext cx="7548592" cy="479822"/>
          </a:xfrm>
          <a:prstGeom prst="rect">
            <a:avLst/>
          </a:prstGeom>
          <a:solidFill>
            <a:srgbClr val="FFFF00"/>
          </a:solidFill>
          <a:ln w="9525">
            <a:solidFill>
              <a:sysClr val="windowText" lastClr="000000"/>
            </a:solidFill>
            <a:miter lim="800000"/>
            <a:headEnd/>
            <a:tailEnd/>
          </a:ln>
          <a:effectLst/>
          <a:scene3d>
            <a:camera prst="orthographicFront"/>
            <a:lightRig rig="threePt" dir="t"/>
          </a:scene3d>
          <a:sp3d>
            <a:bevelT w="165100" prst="coolSlant"/>
          </a:sp3d>
        </p:spPr>
        <p:txBody>
          <a:bodyPr lIns="0" tIns="0" rIns="0" bIns="0"/>
          <a:lstStyle/>
          <a:p>
            <a:pPr marL="309553" indent="-309553" defTabSz="742927" eaLnBrk="0" fontAlgn="base" hangingPunct="0">
              <a:spcBef>
                <a:spcPct val="20000"/>
              </a:spcBef>
              <a:spcAft>
                <a:spcPct val="0"/>
              </a:spcAft>
              <a:buClr>
                <a:srgbClr val="990000"/>
              </a:buClr>
              <a:buFont typeface="Webdings" pitchFamily="18" charset="2"/>
              <a:buChar char="&lt;"/>
              <a:defRPr/>
            </a:pPr>
            <a:r>
              <a:rPr lang="en-US" sz="2925" b="1" i="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How </a:t>
            </a:r>
            <a:r>
              <a:rPr lang="en-US" sz="2925" b="1" i="1" u="sng"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limited</a:t>
            </a:r>
            <a:r>
              <a:rPr lang="en-US" sz="2925" b="1" i="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 resources affect schedule slack?</a:t>
            </a:r>
          </a:p>
        </p:txBody>
      </p:sp>
      <p:grpSp>
        <p:nvGrpSpPr>
          <p:cNvPr id="7" name="Group 8"/>
          <p:cNvGrpSpPr>
            <a:grpSpLocks noChangeAspect="1"/>
          </p:cNvGrpSpPr>
          <p:nvPr/>
        </p:nvGrpSpPr>
        <p:grpSpPr bwMode="auto">
          <a:xfrm>
            <a:off x="895580" y="2596992"/>
            <a:ext cx="8043167" cy="4021584"/>
            <a:chOff x="1455" y="2504"/>
            <a:chExt cx="9000" cy="3832"/>
          </a:xfrm>
        </p:grpSpPr>
        <p:sp>
          <p:nvSpPr>
            <p:cNvPr id="8" name="AutoShape 155"/>
            <p:cNvSpPr>
              <a:spLocks noChangeAspect="1" noChangeArrowheads="1" noTextEdit="1"/>
            </p:cNvSpPr>
            <p:nvPr/>
          </p:nvSpPr>
          <p:spPr bwMode="auto">
            <a:xfrm>
              <a:off x="1455" y="2504"/>
              <a:ext cx="9000" cy="3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grpSp>
          <p:nvGrpSpPr>
            <p:cNvPr id="9" name="Group 147"/>
            <p:cNvGrpSpPr>
              <a:grpSpLocks/>
            </p:cNvGrpSpPr>
            <p:nvPr/>
          </p:nvGrpSpPr>
          <p:grpSpPr bwMode="auto">
            <a:xfrm>
              <a:off x="2894" y="3166"/>
              <a:ext cx="865" cy="649"/>
              <a:chOff x="2031" y="3382"/>
              <a:chExt cx="865" cy="649"/>
            </a:xfrm>
          </p:grpSpPr>
          <p:sp>
            <p:nvSpPr>
              <p:cNvPr id="148" name="Text Box 154"/>
              <p:cNvSpPr txBox="1">
                <a:spLocks noChangeArrowheads="1"/>
              </p:cNvSpPr>
              <p:nvPr/>
            </p:nvSpPr>
            <p:spPr bwMode="auto">
              <a:xfrm>
                <a:off x="2031"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0</a:t>
                </a:r>
                <a:endParaRPr lang="en-US" sz="975" kern="0">
                  <a:solidFill>
                    <a:prstClr val="black"/>
                  </a:solidFill>
                </a:endParaRPr>
              </a:p>
            </p:txBody>
          </p:sp>
          <p:sp>
            <p:nvSpPr>
              <p:cNvPr id="149" name="Text Box 153"/>
              <p:cNvSpPr txBox="1">
                <a:spLocks noChangeArrowheads="1"/>
              </p:cNvSpPr>
              <p:nvPr/>
            </p:nvSpPr>
            <p:spPr bwMode="auto">
              <a:xfrm>
                <a:off x="2319" y="3382"/>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dirty="0" smtClean="0">
                    <a:solidFill>
                      <a:prstClr val="black"/>
                    </a:solidFill>
                    <a:cs typeface="Times New Roman" pitchFamily="18" charset="0"/>
                  </a:rPr>
                  <a:t>3</a:t>
                </a:r>
                <a:endParaRPr lang="en-US" sz="975" kern="0" dirty="0">
                  <a:solidFill>
                    <a:prstClr val="black"/>
                  </a:solidFill>
                </a:endParaRPr>
              </a:p>
            </p:txBody>
          </p:sp>
          <p:sp>
            <p:nvSpPr>
              <p:cNvPr id="150" name="Text Box 152"/>
              <p:cNvSpPr txBox="1">
                <a:spLocks noChangeArrowheads="1"/>
              </p:cNvSpPr>
              <p:nvPr/>
            </p:nvSpPr>
            <p:spPr bwMode="auto">
              <a:xfrm>
                <a:off x="2608"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3</a:t>
                </a:r>
                <a:endParaRPr lang="en-US" sz="975" kern="0">
                  <a:solidFill>
                    <a:prstClr val="black"/>
                  </a:solidFill>
                </a:endParaRPr>
              </a:p>
            </p:txBody>
          </p:sp>
          <p:sp>
            <p:nvSpPr>
              <p:cNvPr id="151" name="Text Box 151"/>
              <p:cNvSpPr txBox="1">
                <a:spLocks noChangeArrowheads="1"/>
              </p:cNvSpPr>
              <p:nvPr/>
            </p:nvSpPr>
            <p:spPr bwMode="auto">
              <a:xfrm>
                <a:off x="2031"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0</a:t>
                </a:r>
                <a:endParaRPr lang="en-US" sz="975" kern="0">
                  <a:solidFill>
                    <a:prstClr val="black"/>
                  </a:solidFill>
                </a:endParaRPr>
              </a:p>
            </p:txBody>
          </p:sp>
          <p:sp>
            <p:nvSpPr>
              <p:cNvPr id="152" name="Text Box 150"/>
              <p:cNvSpPr txBox="1">
                <a:spLocks noChangeArrowheads="1"/>
              </p:cNvSpPr>
              <p:nvPr/>
            </p:nvSpPr>
            <p:spPr bwMode="auto">
              <a:xfrm>
                <a:off x="2319" y="3814"/>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dirty="0" smtClean="0">
                    <a:solidFill>
                      <a:prstClr val="black"/>
                    </a:solidFill>
                    <a:cs typeface="Times New Roman" pitchFamily="18" charset="0"/>
                  </a:rPr>
                  <a:t>0</a:t>
                </a:r>
                <a:endParaRPr lang="en-US" sz="975" kern="0" dirty="0">
                  <a:solidFill>
                    <a:prstClr val="black"/>
                  </a:solidFill>
                </a:endParaRPr>
              </a:p>
            </p:txBody>
          </p:sp>
          <p:sp>
            <p:nvSpPr>
              <p:cNvPr id="153" name="Text Box 149"/>
              <p:cNvSpPr txBox="1">
                <a:spLocks noChangeArrowheads="1"/>
              </p:cNvSpPr>
              <p:nvPr/>
            </p:nvSpPr>
            <p:spPr bwMode="auto">
              <a:xfrm>
                <a:off x="2608"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3</a:t>
                </a:r>
                <a:endParaRPr lang="en-US" sz="975" kern="0">
                  <a:solidFill>
                    <a:prstClr val="black"/>
                  </a:solidFill>
                </a:endParaRPr>
              </a:p>
            </p:txBody>
          </p:sp>
          <p:sp>
            <p:nvSpPr>
              <p:cNvPr id="154" name="Text Box 148"/>
              <p:cNvSpPr txBox="1">
                <a:spLocks noChangeArrowheads="1"/>
              </p:cNvSpPr>
              <p:nvPr/>
            </p:nvSpPr>
            <p:spPr bwMode="auto">
              <a:xfrm>
                <a:off x="2031" y="3599"/>
                <a:ext cx="865"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A</a:t>
                </a:r>
                <a:endParaRPr lang="en-US" sz="975" kern="0">
                  <a:solidFill>
                    <a:prstClr val="black"/>
                  </a:solidFill>
                </a:endParaRPr>
              </a:p>
            </p:txBody>
          </p:sp>
        </p:grpSp>
        <p:grpSp>
          <p:nvGrpSpPr>
            <p:cNvPr id="10" name="Group 137"/>
            <p:cNvGrpSpPr>
              <a:grpSpLocks/>
            </p:cNvGrpSpPr>
            <p:nvPr/>
          </p:nvGrpSpPr>
          <p:grpSpPr bwMode="auto">
            <a:xfrm>
              <a:off x="1599" y="4102"/>
              <a:ext cx="865" cy="866"/>
              <a:chOff x="1815" y="4102"/>
              <a:chExt cx="865" cy="866"/>
            </a:xfrm>
          </p:grpSpPr>
          <p:sp>
            <p:nvSpPr>
              <p:cNvPr id="139" name="Text Box 146"/>
              <p:cNvSpPr txBox="1">
                <a:spLocks noChangeArrowheads="1"/>
              </p:cNvSpPr>
              <p:nvPr/>
            </p:nvSpPr>
            <p:spPr bwMode="auto">
              <a:xfrm>
                <a:off x="1815" y="4751"/>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r" defTabSz="742927" eaLnBrk="0" fontAlgn="base" hangingPunct="0">
                  <a:spcBef>
                    <a:spcPct val="0"/>
                  </a:spcBef>
                  <a:spcAft>
                    <a:spcPct val="0"/>
                  </a:spcAft>
                </a:pPr>
                <a:endParaRPr lang="en-US" sz="975" kern="0">
                  <a:solidFill>
                    <a:prstClr val="black"/>
                  </a:solidFill>
                </a:endParaRPr>
              </a:p>
            </p:txBody>
          </p:sp>
          <p:grpSp>
            <p:nvGrpSpPr>
              <p:cNvPr id="140" name="Group 138"/>
              <p:cNvGrpSpPr>
                <a:grpSpLocks/>
              </p:cNvGrpSpPr>
              <p:nvPr/>
            </p:nvGrpSpPr>
            <p:grpSpPr bwMode="auto">
              <a:xfrm>
                <a:off x="1815" y="4102"/>
                <a:ext cx="865" cy="649"/>
                <a:chOff x="2031" y="3382"/>
                <a:chExt cx="865" cy="649"/>
              </a:xfrm>
            </p:grpSpPr>
            <p:sp>
              <p:nvSpPr>
                <p:cNvPr id="141" name="Text Box 145"/>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0</a:t>
                  </a:r>
                  <a:endParaRPr lang="en-US" sz="975" kern="0">
                    <a:solidFill>
                      <a:prstClr val="black"/>
                    </a:solidFill>
                  </a:endParaRPr>
                </a:p>
              </p:txBody>
            </p:sp>
            <p:sp>
              <p:nvSpPr>
                <p:cNvPr id="142" name="Text Box 144"/>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0</a:t>
                  </a:r>
                  <a:endParaRPr lang="en-US" sz="975" kern="0">
                    <a:solidFill>
                      <a:prstClr val="black"/>
                    </a:solidFill>
                  </a:endParaRPr>
                </a:p>
              </p:txBody>
            </p:sp>
            <p:sp>
              <p:nvSpPr>
                <p:cNvPr id="143" name="Text Box 143"/>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0</a:t>
                  </a:r>
                  <a:endParaRPr lang="en-US" sz="975" kern="0">
                    <a:solidFill>
                      <a:prstClr val="black"/>
                    </a:solidFill>
                  </a:endParaRPr>
                </a:p>
              </p:txBody>
            </p:sp>
            <p:sp>
              <p:nvSpPr>
                <p:cNvPr id="144" name="Text Box 142"/>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0</a:t>
                  </a:r>
                  <a:endParaRPr lang="en-US" sz="975" kern="0">
                    <a:solidFill>
                      <a:prstClr val="black"/>
                    </a:solidFill>
                  </a:endParaRPr>
                </a:p>
              </p:txBody>
            </p:sp>
            <p:sp>
              <p:nvSpPr>
                <p:cNvPr id="145" name="Text Box 141"/>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0</a:t>
                  </a:r>
                  <a:endParaRPr lang="en-US" sz="975" kern="0">
                    <a:solidFill>
                      <a:prstClr val="black"/>
                    </a:solidFill>
                  </a:endParaRPr>
                </a:p>
              </p:txBody>
            </p:sp>
            <p:sp>
              <p:nvSpPr>
                <p:cNvPr id="146" name="Text Box 140"/>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0</a:t>
                  </a:r>
                  <a:endParaRPr lang="en-US" sz="975" kern="0">
                    <a:solidFill>
                      <a:prstClr val="black"/>
                    </a:solidFill>
                  </a:endParaRPr>
                </a:p>
              </p:txBody>
            </p:sp>
            <p:sp>
              <p:nvSpPr>
                <p:cNvPr id="147" name="Text Box 139"/>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START</a:t>
                  </a:r>
                  <a:endParaRPr lang="en-US" sz="975" kern="0">
                    <a:solidFill>
                      <a:prstClr val="black"/>
                    </a:solidFill>
                  </a:endParaRPr>
                </a:p>
              </p:txBody>
            </p:sp>
          </p:grpSp>
        </p:grpSp>
        <p:grpSp>
          <p:nvGrpSpPr>
            <p:cNvPr id="11" name="Group 127"/>
            <p:cNvGrpSpPr>
              <a:grpSpLocks/>
            </p:cNvGrpSpPr>
            <p:nvPr/>
          </p:nvGrpSpPr>
          <p:grpSpPr bwMode="auto">
            <a:xfrm>
              <a:off x="2894" y="5470"/>
              <a:ext cx="865" cy="866"/>
              <a:chOff x="3255" y="4968"/>
              <a:chExt cx="865" cy="866"/>
            </a:xfrm>
          </p:grpSpPr>
          <p:sp>
            <p:nvSpPr>
              <p:cNvPr id="130" name="Text Box 136"/>
              <p:cNvSpPr txBox="1">
                <a:spLocks noChangeArrowheads="1"/>
              </p:cNvSpPr>
              <p:nvPr/>
            </p:nvSpPr>
            <p:spPr bwMode="auto">
              <a:xfrm>
                <a:off x="3255" y="5617"/>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r" defTabSz="742927" eaLnBrk="0" fontAlgn="base" hangingPunct="0">
                  <a:spcBef>
                    <a:spcPct val="0"/>
                  </a:spcBef>
                  <a:spcAft>
                    <a:spcPct val="0"/>
                  </a:spcAft>
                </a:pPr>
                <a:endParaRPr lang="en-US" sz="975" kern="0">
                  <a:solidFill>
                    <a:prstClr val="black"/>
                  </a:solidFill>
                </a:endParaRPr>
              </a:p>
            </p:txBody>
          </p:sp>
          <p:grpSp>
            <p:nvGrpSpPr>
              <p:cNvPr id="131" name="Group 128"/>
              <p:cNvGrpSpPr>
                <a:grpSpLocks/>
              </p:cNvGrpSpPr>
              <p:nvPr/>
            </p:nvGrpSpPr>
            <p:grpSpPr bwMode="auto">
              <a:xfrm>
                <a:off x="3255" y="4968"/>
                <a:ext cx="865" cy="649"/>
                <a:chOff x="2031" y="3382"/>
                <a:chExt cx="865" cy="649"/>
              </a:xfrm>
            </p:grpSpPr>
            <p:sp>
              <p:nvSpPr>
                <p:cNvPr id="132" name="Text Box 135"/>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0</a:t>
                  </a:r>
                  <a:endParaRPr lang="en-US" sz="975" kern="0">
                    <a:solidFill>
                      <a:prstClr val="black"/>
                    </a:solidFill>
                  </a:endParaRPr>
                </a:p>
              </p:txBody>
            </p:sp>
            <p:sp>
              <p:nvSpPr>
                <p:cNvPr id="133" name="Text Box 134"/>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dirty="0" smtClean="0">
                      <a:solidFill>
                        <a:prstClr val="black"/>
                      </a:solidFill>
                      <a:cs typeface="Times New Roman" pitchFamily="18" charset="0"/>
                    </a:rPr>
                    <a:t>5</a:t>
                  </a:r>
                  <a:endParaRPr lang="en-US" sz="975" kern="0" dirty="0">
                    <a:solidFill>
                      <a:prstClr val="black"/>
                    </a:solidFill>
                  </a:endParaRPr>
                </a:p>
              </p:txBody>
            </p:sp>
            <p:sp>
              <p:nvSpPr>
                <p:cNvPr id="134" name="Text Box 133"/>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5</a:t>
                  </a:r>
                  <a:endParaRPr lang="en-US" sz="975" kern="0">
                    <a:solidFill>
                      <a:prstClr val="black"/>
                    </a:solidFill>
                  </a:endParaRPr>
                </a:p>
              </p:txBody>
            </p:sp>
            <p:sp>
              <p:nvSpPr>
                <p:cNvPr id="135" name="Text Box 132"/>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4</a:t>
                  </a:r>
                  <a:endParaRPr lang="en-US" sz="975" kern="0">
                    <a:solidFill>
                      <a:prstClr val="black"/>
                    </a:solidFill>
                  </a:endParaRPr>
                </a:p>
              </p:txBody>
            </p:sp>
            <p:sp>
              <p:nvSpPr>
                <p:cNvPr id="136" name="Text Box 131"/>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dirty="0" smtClean="0">
                      <a:solidFill>
                        <a:prstClr val="black"/>
                      </a:solidFill>
                      <a:cs typeface="Times New Roman" pitchFamily="18" charset="0"/>
                    </a:rPr>
                    <a:t>4</a:t>
                  </a:r>
                  <a:endParaRPr lang="en-US" sz="975" kern="0" dirty="0">
                    <a:solidFill>
                      <a:prstClr val="black"/>
                    </a:solidFill>
                  </a:endParaRPr>
                </a:p>
              </p:txBody>
            </p:sp>
            <p:sp>
              <p:nvSpPr>
                <p:cNvPr id="137" name="Text Box 130"/>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9</a:t>
                  </a:r>
                  <a:endParaRPr lang="en-US" sz="975" kern="0">
                    <a:solidFill>
                      <a:prstClr val="black"/>
                    </a:solidFill>
                  </a:endParaRPr>
                </a:p>
              </p:txBody>
            </p:sp>
            <p:sp>
              <p:nvSpPr>
                <p:cNvPr id="138" name="Text Box 129"/>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B</a:t>
                  </a:r>
                  <a:endParaRPr lang="en-US" sz="975" kern="0">
                    <a:solidFill>
                      <a:prstClr val="black"/>
                    </a:solidFill>
                  </a:endParaRPr>
                </a:p>
              </p:txBody>
            </p:sp>
          </p:grpSp>
        </p:grpSp>
        <p:grpSp>
          <p:nvGrpSpPr>
            <p:cNvPr id="12" name="Group 119"/>
            <p:cNvGrpSpPr>
              <a:grpSpLocks/>
            </p:cNvGrpSpPr>
            <p:nvPr/>
          </p:nvGrpSpPr>
          <p:grpSpPr bwMode="auto">
            <a:xfrm>
              <a:off x="4190" y="2660"/>
              <a:ext cx="865" cy="649"/>
              <a:chOff x="2031" y="3382"/>
              <a:chExt cx="865" cy="649"/>
            </a:xfrm>
          </p:grpSpPr>
          <p:sp>
            <p:nvSpPr>
              <p:cNvPr id="123" name="Text Box 126"/>
              <p:cNvSpPr txBox="1">
                <a:spLocks noChangeArrowheads="1"/>
              </p:cNvSpPr>
              <p:nvPr/>
            </p:nvSpPr>
            <p:spPr bwMode="auto">
              <a:xfrm>
                <a:off x="2031" y="3382"/>
                <a:ext cx="288" cy="217"/>
              </a:xfrm>
              <a:prstGeom prst="rect">
                <a:avLst/>
              </a:prstGeom>
              <a:solidFill>
                <a:srgbClr val="FFFF00"/>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3</a:t>
                </a:r>
                <a:endParaRPr lang="en-US" sz="975" kern="0">
                  <a:solidFill>
                    <a:prstClr val="black"/>
                  </a:solidFill>
                </a:endParaRPr>
              </a:p>
            </p:txBody>
          </p:sp>
          <p:sp>
            <p:nvSpPr>
              <p:cNvPr id="124" name="Text Box 125"/>
              <p:cNvSpPr txBox="1">
                <a:spLocks noChangeArrowheads="1"/>
              </p:cNvSpPr>
              <p:nvPr/>
            </p:nvSpPr>
            <p:spPr bwMode="auto">
              <a:xfrm>
                <a:off x="2319" y="3382"/>
                <a:ext cx="289" cy="217"/>
              </a:xfrm>
              <a:prstGeom prst="rect">
                <a:avLst/>
              </a:prstGeom>
              <a:solidFill>
                <a:srgbClr val="FFFF00"/>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dirty="0" smtClean="0">
                    <a:solidFill>
                      <a:prstClr val="black"/>
                    </a:solidFill>
                    <a:cs typeface="Times New Roman" pitchFamily="18" charset="0"/>
                  </a:rPr>
                  <a:t>6</a:t>
                </a:r>
                <a:endParaRPr lang="en-US" sz="975" kern="0" dirty="0">
                  <a:solidFill>
                    <a:prstClr val="black"/>
                  </a:solidFill>
                </a:endParaRPr>
              </a:p>
            </p:txBody>
          </p:sp>
          <p:sp>
            <p:nvSpPr>
              <p:cNvPr id="125" name="Text Box 124"/>
              <p:cNvSpPr txBox="1">
                <a:spLocks noChangeArrowheads="1"/>
              </p:cNvSpPr>
              <p:nvPr/>
            </p:nvSpPr>
            <p:spPr bwMode="auto">
              <a:xfrm>
                <a:off x="2608" y="3382"/>
                <a:ext cx="288" cy="217"/>
              </a:xfrm>
              <a:prstGeom prst="rect">
                <a:avLst/>
              </a:prstGeom>
              <a:solidFill>
                <a:srgbClr val="FFFF00"/>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9</a:t>
                </a:r>
                <a:endParaRPr lang="en-US" sz="975" kern="0">
                  <a:solidFill>
                    <a:prstClr val="black"/>
                  </a:solidFill>
                </a:endParaRPr>
              </a:p>
            </p:txBody>
          </p:sp>
          <p:sp>
            <p:nvSpPr>
              <p:cNvPr id="126" name="Text Box 123"/>
              <p:cNvSpPr txBox="1">
                <a:spLocks noChangeArrowheads="1"/>
              </p:cNvSpPr>
              <p:nvPr/>
            </p:nvSpPr>
            <p:spPr bwMode="auto">
              <a:xfrm>
                <a:off x="2031" y="3814"/>
                <a:ext cx="288" cy="217"/>
              </a:xfrm>
              <a:prstGeom prst="rect">
                <a:avLst/>
              </a:prstGeom>
              <a:solidFill>
                <a:srgbClr val="FFFF00"/>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3</a:t>
                </a:r>
                <a:endParaRPr lang="en-US" sz="975" kern="0">
                  <a:solidFill>
                    <a:prstClr val="black"/>
                  </a:solidFill>
                </a:endParaRPr>
              </a:p>
            </p:txBody>
          </p:sp>
          <p:sp>
            <p:nvSpPr>
              <p:cNvPr id="127" name="Text Box 122"/>
              <p:cNvSpPr txBox="1">
                <a:spLocks noChangeArrowheads="1"/>
              </p:cNvSpPr>
              <p:nvPr/>
            </p:nvSpPr>
            <p:spPr bwMode="auto">
              <a:xfrm>
                <a:off x="2319" y="3814"/>
                <a:ext cx="289" cy="217"/>
              </a:xfrm>
              <a:prstGeom prst="rect">
                <a:avLst/>
              </a:prstGeom>
              <a:solidFill>
                <a:srgbClr val="FFFF00"/>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dirty="0" smtClean="0">
                    <a:solidFill>
                      <a:prstClr val="black"/>
                    </a:solidFill>
                    <a:cs typeface="Times New Roman" pitchFamily="18" charset="0"/>
                  </a:rPr>
                  <a:t>0</a:t>
                </a:r>
                <a:endParaRPr lang="en-US" sz="975" kern="0" dirty="0">
                  <a:solidFill>
                    <a:prstClr val="black"/>
                  </a:solidFill>
                </a:endParaRPr>
              </a:p>
            </p:txBody>
          </p:sp>
          <p:sp>
            <p:nvSpPr>
              <p:cNvPr id="128" name="Text Box 121"/>
              <p:cNvSpPr txBox="1">
                <a:spLocks noChangeArrowheads="1"/>
              </p:cNvSpPr>
              <p:nvPr/>
            </p:nvSpPr>
            <p:spPr bwMode="auto">
              <a:xfrm>
                <a:off x="2608" y="3814"/>
                <a:ext cx="288" cy="217"/>
              </a:xfrm>
              <a:prstGeom prst="rect">
                <a:avLst/>
              </a:prstGeom>
              <a:solidFill>
                <a:srgbClr val="FFFF00"/>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9</a:t>
                </a:r>
                <a:endParaRPr lang="en-US" sz="975" kern="0">
                  <a:solidFill>
                    <a:prstClr val="black"/>
                  </a:solidFill>
                </a:endParaRPr>
              </a:p>
            </p:txBody>
          </p:sp>
          <p:sp>
            <p:nvSpPr>
              <p:cNvPr id="129" name="Text Box 120"/>
              <p:cNvSpPr txBox="1">
                <a:spLocks noChangeArrowheads="1"/>
              </p:cNvSpPr>
              <p:nvPr/>
            </p:nvSpPr>
            <p:spPr bwMode="auto">
              <a:xfrm>
                <a:off x="2031" y="3599"/>
                <a:ext cx="865" cy="217"/>
              </a:xfrm>
              <a:prstGeom prst="rect">
                <a:avLst/>
              </a:prstGeom>
              <a:solidFill>
                <a:srgbClr val="FFFF00"/>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C</a:t>
                </a:r>
                <a:endParaRPr lang="en-US" sz="975" kern="0">
                  <a:solidFill>
                    <a:prstClr val="black"/>
                  </a:solidFill>
                </a:endParaRPr>
              </a:p>
            </p:txBody>
          </p:sp>
        </p:grpSp>
        <p:grpSp>
          <p:nvGrpSpPr>
            <p:cNvPr id="13" name="Group 109"/>
            <p:cNvGrpSpPr>
              <a:grpSpLocks/>
            </p:cNvGrpSpPr>
            <p:nvPr/>
          </p:nvGrpSpPr>
          <p:grpSpPr bwMode="auto">
            <a:xfrm>
              <a:off x="4190" y="3670"/>
              <a:ext cx="865" cy="866"/>
              <a:chOff x="1815" y="4102"/>
              <a:chExt cx="865" cy="866"/>
            </a:xfrm>
          </p:grpSpPr>
          <p:sp>
            <p:nvSpPr>
              <p:cNvPr id="114" name="Text Box 118"/>
              <p:cNvSpPr txBox="1">
                <a:spLocks noChangeArrowheads="1"/>
              </p:cNvSpPr>
              <p:nvPr/>
            </p:nvSpPr>
            <p:spPr bwMode="auto">
              <a:xfrm>
                <a:off x="1815" y="4751"/>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r" defTabSz="742927" eaLnBrk="0" fontAlgn="base" hangingPunct="0">
                  <a:spcBef>
                    <a:spcPct val="0"/>
                  </a:spcBef>
                  <a:spcAft>
                    <a:spcPct val="0"/>
                  </a:spcAft>
                </a:pPr>
                <a:endParaRPr lang="en-US" sz="975" kern="0">
                  <a:solidFill>
                    <a:prstClr val="black"/>
                  </a:solidFill>
                </a:endParaRPr>
              </a:p>
            </p:txBody>
          </p:sp>
          <p:grpSp>
            <p:nvGrpSpPr>
              <p:cNvPr id="115" name="Group 110"/>
              <p:cNvGrpSpPr>
                <a:grpSpLocks/>
              </p:cNvGrpSpPr>
              <p:nvPr/>
            </p:nvGrpSpPr>
            <p:grpSpPr bwMode="auto">
              <a:xfrm>
                <a:off x="1815" y="4102"/>
                <a:ext cx="865" cy="649"/>
                <a:chOff x="2031" y="3382"/>
                <a:chExt cx="865" cy="649"/>
              </a:xfrm>
            </p:grpSpPr>
            <p:sp>
              <p:nvSpPr>
                <p:cNvPr id="116" name="Text Box 117"/>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3</a:t>
                  </a:r>
                  <a:endParaRPr lang="en-US" sz="975" kern="0">
                    <a:solidFill>
                      <a:prstClr val="black"/>
                    </a:solidFill>
                  </a:endParaRPr>
                </a:p>
              </p:txBody>
            </p:sp>
            <p:sp>
              <p:nvSpPr>
                <p:cNvPr id="117" name="Text Box 116"/>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dirty="0" smtClean="0">
                      <a:solidFill>
                        <a:prstClr val="black"/>
                      </a:solidFill>
                      <a:cs typeface="Times New Roman" pitchFamily="18" charset="0"/>
                    </a:rPr>
                    <a:t>2</a:t>
                  </a:r>
                  <a:endParaRPr lang="en-US" sz="975" kern="0" dirty="0">
                    <a:solidFill>
                      <a:prstClr val="black"/>
                    </a:solidFill>
                  </a:endParaRPr>
                </a:p>
              </p:txBody>
            </p:sp>
            <p:sp>
              <p:nvSpPr>
                <p:cNvPr id="118" name="Text Box 115"/>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5</a:t>
                  </a:r>
                  <a:endParaRPr lang="en-US" sz="975" kern="0">
                    <a:solidFill>
                      <a:prstClr val="black"/>
                    </a:solidFill>
                  </a:endParaRPr>
                </a:p>
              </p:txBody>
            </p:sp>
            <p:sp>
              <p:nvSpPr>
                <p:cNvPr id="119" name="Text Box 114"/>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8</a:t>
                  </a:r>
                  <a:endParaRPr lang="en-US" sz="975" kern="0">
                    <a:solidFill>
                      <a:prstClr val="black"/>
                    </a:solidFill>
                  </a:endParaRPr>
                </a:p>
              </p:txBody>
            </p:sp>
            <p:sp>
              <p:nvSpPr>
                <p:cNvPr id="120" name="Text Box 113"/>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dirty="0" smtClean="0">
                      <a:solidFill>
                        <a:prstClr val="black"/>
                      </a:solidFill>
                      <a:cs typeface="Times New Roman" pitchFamily="18" charset="0"/>
                    </a:rPr>
                    <a:t>5</a:t>
                  </a:r>
                  <a:endParaRPr lang="en-US" sz="975" kern="0" dirty="0">
                    <a:solidFill>
                      <a:prstClr val="black"/>
                    </a:solidFill>
                  </a:endParaRPr>
                </a:p>
              </p:txBody>
            </p:sp>
            <p:sp>
              <p:nvSpPr>
                <p:cNvPr id="121" name="Text Box 112"/>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10</a:t>
                  </a:r>
                  <a:endParaRPr lang="en-US" sz="975" kern="0">
                    <a:solidFill>
                      <a:prstClr val="black"/>
                    </a:solidFill>
                  </a:endParaRPr>
                </a:p>
              </p:txBody>
            </p:sp>
            <p:sp>
              <p:nvSpPr>
                <p:cNvPr id="122" name="Text Box 111"/>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D</a:t>
                  </a:r>
                  <a:endParaRPr lang="en-US" sz="975" kern="0">
                    <a:solidFill>
                      <a:prstClr val="black"/>
                    </a:solidFill>
                  </a:endParaRPr>
                </a:p>
              </p:txBody>
            </p:sp>
          </p:grpSp>
        </p:grpSp>
        <p:grpSp>
          <p:nvGrpSpPr>
            <p:cNvPr id="14" name="Group 99"/>
            <p:cNvGrpSpPr>
              <a:grpSpLocks/>
            </p:cNvGrpSpPr>
            <p:nvPr/>
          </p:nvGrpSpPr>
          <p:grpSpPr bwMode="auto">
            <a:xfrm>
              <a:off x="4190" y="5470"/>
              <a:ext cx="865" cy="866"/>
              <a:chOff x="1815" y="4102"/>
              <a:chExt cx="865" cy="866"/>
            </a:xfrm>
          </p:grpSpPr>
          <p:sp>
            <p:nvSpPr>
              <p:cNvPr id="105" name="Text Box 108"/>
              <p:cNvSpPr txBox="1">
                <a:spLocks noChangeArrowheads="1"/>
              </p:cNvSpPr>
              <p:nvPr/>
            </p:nvSpPr>
            <p:spPr bwMode="auto">
              <a:xfrm>
                <a:off x="1815" y="4751"/>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r" defTabSz="742927" eaLnBrk="0" fontAlgn="base" hangingPunct="0">
                  <a:spcBef>
                    <a:spcPct val="0"/>
                  </a:spcBef>
                  <a:spcAft>
                    <a:spcPct val="0"/>
                  </a:spcAft>
                </a:pPr>
                <a:endParaRPr lang="en-US" sz="975" kern="0">
                  <a:solidFill>
                    <a:prstClr val="black"/>
                  </a:solidFill>
                </a:endParaRPr>
              </a:p>
            </p:txBody>
          </p:sp>
          <p:grpSp>
            <p:nvGrpSpPr>
              <p:cNvPr id="106" name="Group 100"/>
              <p:cNvGrpSpPr>
                <a:grpSpLocks/>
              </p:cNvGrpSpPr>
              <p:nvPr/>
            </p:nvGrpSpPr>
            <p:grpSpPr bwMode="auto">
              <a:xfrm>
                <a:off x="1815" y="4102"/>
                <a:ext cx="865" cy="649"/>
                <a:chOff x="2031" y="3382"/>
                <a:chExt cx="865" cy="649"/>
              </a:xfrm>
            </p:grpSpPr>
            <p:sp>
              <p:nvSpPr>
                <p:cNvPr id="107" name="Text Box 107"/>
                <p:cNvSpPr txBox="1">
                  <a:spLocks noChangeArrowheads="1"/>
                </p:cNvSpPr>
                <p:nvPr/>
              </p:nvSpPr>
              <p:spPr bwMode="auto">
                <a:xfrm>
                  <a:off x="2031" y="3382"/>
                  <a:ext cx="288" cy="217"/>
                </a:xfrm>
                <a:prstGeom prst="rect">
                  <a:avLst/>
                </a:prstGeom>
                <a:solidFill>
                  <a:srgbClr val="FFFF00"/>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5</a:t>
                  </a:r>
                  <a:endParaRPr lang="en-US" sz="975" kern="0">
                    <a:solidFill>
                      <a:prstClr val="black"/>
                    </a:solidFill>
                  </a:endParaRPr>
                </a:p>
              </p:txBody>
            </p:sp>
            <p:sp>
              <p:nvSpPr>
                <p:cNvPr id="108" name="Text Box 106"/>
                <p:cNvSpPr txBox="1">
                  <a:spLocks noChangeArrowheads="1"/>
                </p:cNvSpPr>
                <p:nvPr/>
              </p:nvSpPr>
              <p:spPr bwMode="auto">
                <a:xfrm>
                  <a:off x="2319" y="3382"/>
                  <a:ext cx="289" cy="217"/>
                </a:xfrm>
                <a:prstGeom prst="rect">
                  <a:avLst/>
                </a:prstGeom>
                <a:solidFill>
                  <a:srgbClr val="FFFF00"/>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4</a:t>
                  </a:r>
                  <a:endParaRPr lang="en-US" sz="975" kern="0">
                    <a:solidFill>
                      <a:prstClr val="black"/>
                    </a:solidFill>
                  </a:endParaRPr>
                </a:p>
              </p:txBody>
            </p:sp>
            <p:sp>
              <p:nvSpPr>
                <p:cNvPr id="109" name="Text Box 105"/>
                <p:cNvSpPr txBox="1">
                  <a:spLocks noChangeArrowheads="1"/>
                </p:cNvSpPr>
                <p:nvPr/>
              </p:nvSpPr>
              <p:spPr bwMode="auto">
                <a:xfrm>
                  <a:off x="2608" y="3382"/>
                  <a:ext cx="288" cy="217"/>
                </a:xfrm>
                <a:prstGeom prst="rect">
                  <a:avLst/>
                </a:prstGeom>
                <a:solidFill>
                  <a:srgbClr val="FFFF00"/>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9</a:t>
                  </a:r>
                  <a:endParaRPr lang="en-US" sz="975" kern="0">
                    <a:solidFill>
                      <a:prstClr val="black"/>
                    </a:solidFill>
                  </a:endParaRPr>
                </a:p>
              </p:txBody>
            </p:sp>
            <p:sp>
              <p:nvSpPr>
                <p:cNvPr id="110" name="Text Box 104"/>
                <p:cNvSpPr txBox="1">
                  <a:spLocks noChangeArrowheads="1"/>
                </p:cNvSpPr>
                <p:nvPr/>
              </p:nvSpPr>
              <p:spPr bwMode="auto">
                <a:xfrm>
                  <a:off x="2031" y="3814"/>
                  <a:ext cx="288" cy="217"/>
                </a:xfrm>
                <a:prstGeom prst="rect">
                  <a:avLst/>
                </a:prstGeom>
                <a:solidFill>
                  <a:srgbClr val="FFFF00"/>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9</a:t>
                  </a:r>
                  <a:endParaRPr lang="en-US" sz="975" kern="0">
                    <a:solidFill>
                      <a:prstClr val="black"/>
                    </a:solidFill>
                  </a:endParaRPr>
                </a:p>
              </p:txBody>
            </p:sp>
            <p:sp>
              <p:nvSpPr>
                <p:cNvPr id="111" name="Text Box 103"/>
                <p:cNvSpPr txBox="1">
                  <a:spLocks noChangeArrowheads="1"/>
                </p:cNvSpPr>
                <p:nvPr/>
              </p:nvSpPr>
              <p:spPr bwMode="auto">
                <a:xfrm>
                  <a:off x="2319" y="3814"/>
                  <a:ext cx="289" cy="217"/>
                </a:xfrm>
                <a:prstGeom prst="rect">
                  <a:avLst/>
                </a:prstGeom>
                <a:solidFill>
                  <a:srgbClr val="FFFF00"/>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4</a:t>
                  </a:r>
                  <a:endParaRPr lang="en-US" sz="975" kern="0">
                    <a:solidFill>
                      <a:prstClr val="black"/>
                    </a:solidFill>
                  </a:endParaRPr>
                </a:p>
              </p:txBody>
            </p:sp>
            <p:sp>
              <p:nvSpPr>
                <p:cNvPr id="112" name="Text Box 102"/>
                <p:cNvSpPr txBox="1">
                  <a:spLocks noChangeArrowheads="1"/>
                </p:cNvSpPr>
                <p:nvPr/>
              </p:nvSpPr>
              <p:spPr bwMode="auto">
                <a:xfrm>
                  <a:off x="2608" y="3814"/>
                  <a:ext cx="288" cy="217"/>
                </a:xfrm>
                <a:prstGeom prst="rect">
                  <a:avLst/>
                </a:prstGeom>
                <a:solidFill>
                  <a:srgbClr val="FFFF00"/>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13</a:t>
                  </a:r>
                  <a:endParaRPr lang="en-US" sz="975" kern="0">
                    <a:solidFill>
                      <a:prstClr val="black"/>
                    </a:solidFill>
                  </a:endParaRPr>
                </a:p>
              </p:txBody>
            </p:sp>
            <p:sp>
              <p:nvSpPr>
                <p:cNvPr id="113" name="Text Box 101"/>
                <p:cNvSpPr txBox="1">
                  <a:spLocks noChangeArrowheads="1"/>
                </p:cNvSpPr>
                <p:nvPr/>
              </p:nvSpPr>
              <p:spPr bwMode="auto">
                <a:xfrm>
                  <a:off x="2031" y="3599"/>
                  <a:ext cx="865" cy="217"/>
                </a:xfrm>
                <a:prstGeom prst="rect">
                  <a:avLst/>
                </a:prstGeom>
                <a:solidFill>
                  <a:srgbClr val="FFFF00"/>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G</a:t>
                  </a:r>
                  <a:endParaRPr lang="en-US" sz="975" kern="0">
                    <a:solidFill>
                      <a:prstClr val="black"/>
                    </a:solidFill>
                  </a:endParaRPr>
                </a:p>
              </p:txBody>
            </p:sp>
          </p:grpSp>
        </p:grpSp>
        <p:grpSp>
          <p:nvGrpSpPr>
            <p:cNvPr id="15" name="Group 89"/>
            <p:cNvGrpSpPr>
              <a:grpSpLocks/>
            </p:cNvGrpSpPr>
            <p:nvPr/>
          </p:nvGrpSpPr>
          <p:grpSpPr bwMode="auto">
            <a:xfrm>
              <a:off x="5487" y="4676"/>
              <a:ext cx="865" cy="866"/>
              <a:chOff x="1815" y="4102"/>
              <a:chExt cx="865" cy="866"/>
            </a:xfrm>
          </p:grpSpPr>
          <p:sp>
            <p:nvSpPr>
              <p:cNvPr id="96" name="Text Box 98"/>
              <p:cNvSpPr txBox="1">
                <a:spLocks noChangeArrowheads="1"/>
              </p:cNvSpPr>
              <p:nvPr/>
            </p:nvSpPr>
            <p:spPr bwMode="auto">
              <a:xfrm>
                <a:off x="1815" y="4751"/>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r" defTabSz="742927" eaLnBrk="0" fontAlgn="base" hangingPunct="0">
                  <a:spcBef>
                    <a:spcPct val="0"/>
                  </a:spcBef>
                  <a:spcAft>
                    <a:spcPct val="0"/>
                  </a:spcAft>
                </a:pPr>
                <a:endParaRPr lang="en-US" sz="975" kern="0">
                  <a:solidFill>
                    <a:prstClr val="black"/>
                  </a:solidFill>
                </a:endParaRPr>
              </a:p>
            </p:txBody>
          </p:sp>
          <p:grpSp>
            <p:nvGrpSpPr>
              <p:cNvPr id="97" name="Group 90"/>
              <p:cNvGrpSpPr>
                <a:grpSpLocks/>
              </p:cNvGrpSpPr>
              <p:nvPr/>
            </p:nvGrpSpPr>
            <p:grpSpPr bwMode="auto">
              <a:xfrm>
                <a:off x="1815" y="4102"/>
                <a:ext cx="865" cy="649"/>
                <a:chOff x="2031" y="3382"/>
                <a:chExt cx="865" cy="649"/>
              </a:xfrm>
            </p:grpSpPr>
            <p:sp>
              <p:nvSpPr>
                <p:cNvPr id="98" name="Text Box 97"/>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5</a:t>
                  </a:r>
                  <a:endParaRPr lang="en-US" sz="975" kern="0">
                    <a:solidFill>
                      <a:prstClr val="black"/>
                    </a:solidFill>
                  </a:endParaRPr>
                </a:p>
              </p:txBody>
            </p:sp>
            <p:sp>
              <p:nvSpPr>
                <p:cNvPr id="99" name="Text Box 96"/>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dirty="0" smtClean="0">
                      <a:solidFill>
                        <a:prstClr val="black"/>
                      </a:solidFill>
                      <a:cs typeface="Times New Roman" pitchFamily="18" charset="0"/>
                    </a:rPr>
                    <a:t>3</a:t>
                  </a:r>
                  <a:endParaRPr lang="en-US" sz="975" kern="0" dirty="0">
                    <a:solidFill>
                      <a:prstClr val="black"/>
                    </a:solidFill>
                  </a:endParaRPr>
                </a:p>
              </p:txBody>
            </p:sp>
            <p:sp>
              <p:nvSpPr>
                <p:cNvPr id="100" name="Text Box 95"/>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8</a:t>
                  </a:r>
                  <a:endParaRPr lang="en-US" sz="975" kern="0">
                    <a:solidFill>
                      <a:prstClr val="black"/>
                    </a:solidFill>
                  </a:endParaRPr>
                </a:p>
              </p:txBody>
            </p:sp>
            <p:sp>
              <p:nvSpPr>
                <p:cNvPr id="101" name="Text Box 94"/>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10</a:t>
                  </a:r>
                  <a:endParaRPr lang="en-US" sz="975" kern="0">
                    <a:solidFill>
                      <a:prstClr val="black"/>
                    </a:solidFill>
                  </a:endParaRPr>
                </a:p>
              </p:txBody>
            </p:sp>
            <p:sp>
              <p:nvSpPr>
                <p:cNvPr id="102" name="Text Box 93"/>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dirty="0" smtClean="0">
                      <a:solidFill>
                        <a:prstClr val="black"/>
                      </a:solidFill>
                      <a:cs typeface="Times New Roman" pitchFamily="18" charset="0"/>
                    </a:rPr>
                    <a:t>5</a:t>
                  </a:r>
                  <a:endParaRPr lang="en-US" sz="975" kern="0" dirty="0">
                    <a:solidFill>
                      <a:prstClr val="black"/>
                    </a:solidFill>
                  </a:endParaRPr>
                </a:p>
              </p:txBody>
            </p:sp>
            <p:sp>
              <p:nvSpPr>
                <p:cNvPr id="103" name="Text Box 92"/>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13</a:t>
                  </a:r>
                  <a:endParaRPr lang="en-US" sz="975" kern="0">
                    <a:solidFill>
                      <a:prstClr val="black"/>
                    </a:solidFill>
                  </a:endParaRPr>
                </a:p>
              </p:txBody>
            </p:sp>
            <p:sp>
              <p:nvSpPr>
                <p:cNvPr id="104" name="Text Box 91"/>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F</a:t>
                  </a:r>
                  <a:endParaRPr lang="en-US" sz="975" kern="0">
                    <a:solidFill>
                      <a:prstClr val="black"/>
                    </a:solidFill>
                  </a:endParaRPr>
                </a:p>
              </p:txBody>
            </p:sp>
          </p:grpSp>
        </p:grpSp>
        <p:grpSp>
          <p:nvGrpSpPr>
            <p:cNvPr id="16" name="Group 79"/>
            <p:cNvGrpSpPr>
              <a:grpSpLocks/>
            </p:cNvGrpSpPr>
            <p:nvPr/>
          </p:nvGrpSpPr>
          <p:grpSpPr bwMode="auto">
            <a:xfrm>
              <a:off x="5487" y="3672"/>
              <a:ext cx="865" cy="866"/>
              <a:chOff x="1815" y="4102"/>
              <a:chExt cx="865" cy="866"/>
            </a:xfrm>
          </p:grpSpPr>
          <p:sp>
            <p:nvSpPr>
              <p:cNvPr id="87" name="Text Box 88"/>
              <p:cNvSpPr txBox="1">
                <a:spLocks noChangeArrowheads="1"/>
              </p:cNvSpPr>
              <p:nvPr/>
            </p:nvSpPr>
            <p:spPr bwMode="auto">
              <a:xfrm>
                <a:off x="1815" y="4751"/>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r" defTabSz="742927" eaLnBrk="0" fontAlgn="base" hangingPunct="0">
                  <a:spcBef>
                    <a:spcPct val="0"/>
                  </a:spcBef>
                  <a:spcAft>
                    <a:spcPct val="0"/>
                  </a:spcAft>
                </a:pPr>
                <a:endParaRPr lang="en-US" sz="975" kern="0">
                  <a:solidFill>
                    <a:prstClr val="black"/>
                  </a:solidFill>
                </a:endParaRPr>
              </a:p>
            </p:txBody>
          </p:sp>
          <p:grpSp>
            <p:nvGrpSpPr>
              <p:cNvPr id="88" name="Group 80"/>
              <p:cNvGrpSpPr>
                <a:grpSpLocks/>
              </p:cNvGrpSpPr>
              <p:nvPr/>
            </p:nvGrpSpPr>
            <p:grpSpPr bwMode="auto">
              <a:xfrm>
                <a:off x="1815" y="4102"/>
                <a:ext cx="865" cy="649"/>
                <a:chOff x="2031" y="3382"/>
                <a:chExt cx="865" cy="649"/>
              </a:xfrm>
            </p:grpSpPr>
            <p:sp>
              <p:nvSpPr>
                <p:cNvPr id="89" name="Text Box 87"/>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5</a:t>
                  </a:r>
                  <a:endParaRPr lang="en-US" sz="975" kern="0">
                    <a:solidFill>
                      <a:prstClr val="black"/>
                    </a:solidFill>
                  </a:endParaRPr>
                </a:p>
              </p:txBody>
            </p:sp>
            <p:sp>
              <p:nvSpPr>
                <p:cNvPr id="90" name="Text Box 86"/>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dirty="0" smtClean="0">
                      <a:solidFill>
                        <a:prstClr val="black"/>
                      </a:solidFill>
                      <a:cs typeface="Times New Roman" pitchFamily="18" charset="0"/>
                    </a:rPr>
                    <a:t>3</a:t>
                  </a:r>
                  <a:endParaRPr lang="en-US" sz="975" kern="0" dirty="0">
                    <a:solidFill>
                      <a:prstClr val="black"/>
                    </a:solidFill>
                  </a:endParaRPr>
                </a:p>
              </p:txBody>
            </p:sp>
            <p:sp>
              <p:nvSpPr>
                <p:cNvPr id="91" name="Text Box 85"/>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8</a:t>
                  </a:r>
                  <a:endParaRPr lang="en-US" sz="975" kern="0">
                    <a:solidFill>
                      <a:prstClr val="black"/>
                    </a:solidFill>
                  </a:endParaRPr>
                </a:p>
              </p:txBody>
            </p:sp>
            <p:sp>
              <p:nvSpPr>
                <p:cNvPr id="92" name="Text Box 84"/>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10</a:t>
                  </a:r>
                  <a:endParaRPr lang="en-US" sz="975" kern="0">
                    <a:solidFill>
                      <a:prstClr val="black"/>
                    </a:solidFill>
                  </a:endParaRPr>
                </a:p>
              </p:txBody>
            </p:sp>
            <p:sp>
              <p:nvSpPr>
                <p:cNvPr id="93" name="Text Box 83"/>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dirty="0" smtClean="0">
                      <a:solidFill>
                        <a:prstClr val="black"/>
                      </a:solidFill>
                      <a:cs typeface="Times New Roman" pitchFamily="18" charset="0"/>
                    </a:rPr>
                    <a:t>5</a:t>
                  </a:r>
                  <a:endParaRPr lang="en-US" sz="975" kern="0" dirty="0">
                    <a:solidFill>
                      <a:prstClr val="black"/>
                    </a:solidFill>
                  </a:endParaRPr>
                </a:p>
              </p:txBody>
            </p:sp>
            <p:sp>
              <p:nvSpPr>
                <p:cNvPr id="94" name="Text Box 82"/>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13</a:t>
                  </a:r>
                  <a:endParaRPr lang="en-US" sz="975" kern="0">
                    <a:solidFill>
                      <a:prstClr val="black"/>
                    </a:solidFill>
                  </a:endParaRPr>
                </a:p>
              </p:txBody>
            </p:sp>
            <p:sp>
              <p:nvSpPr>
                <p:cNvPr id="95" name="Text Box 81"/>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E</a:t>
                  </a:r>
                  <a:endParaRPr lang="en-US" sz="975" kern="0">
                    <a:solidFill>
                      <a:prstClr val="black"/>
                    </a:solidFill>
                  </a:endParaRPr>
                </a:p>
              </p:txBody>
            </p:sp>
          </p:grpSp>
        </p:grpSp>
        <p:sp>
          <p:nvSpPr>
            <p:cNvPr id="17" name="Text Box 78"/>
            <p:cNvSpPr txBox="1">
              <a:spLocks noChangeArrowheads="1"/>
            </p:cNvSpPr>
            <p:nvPr/>
          </p:nvSpPr>
          <p:spPr bwMode="auto">
            <a:xfrm>
              <a:off x="5487" y="3309"/>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r" defTabSz="742927" eaLnBrk="0" fontAlgn="base" hangingPunct="0">
                <a:spcBef>
                  <a:spcPct val="0"/>
                </a:spcBef>
                <a:spcAft>
                  <a:spcPct val="0"/>
                </a:spcAft>
              </a:pPr>
              <a:endParaRPr lang="en-US" sz="975" kern="0">
                <a:solidFill>
                  <a:prstClr val="black"/>
                </a:solidFill>
              </a:endParaRPr>
            </a:p>
          </p:txBody>
        </p:sp>
        <p:grpSp>
          <p:nvGrpSpPr>
            <p:cNvPr id="18" name="Group 70"/>
            <p:cNvGrpSpPr>
              <a:grpSpLocks/>
            </p:cNvGrpSpPr>
            <p:nvPr/>
          </p:nvGrpSpPr>
          <p:grpSpPr bwMode="auto">
            <a:xfrm>
              <a:off x="5487" y="2660"/>
              <a:ext cx="865" cy="649"/>
              <a:chOff x="2031" y="3382"/>
              <a:chExt cx="865" cy="649"/>
            </a:xfrm>
          </p:grpSpPr>
          <p:sp>
            <p:nvSpPr>
              <p:cNvPr id="80" name="Text Box 77"/>
              <p:cNvSpPr txBox="1">
                <a:spLocks noChangeArrowheads="1"/>
              </p:cNvSpPr>
              <p:nvPr/>
            </p:nvSpPr>
            <p:spPr bwMode="auto">
              <a:xfrm>
                <a:off x="2031"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9</a:t>
                </a:r>
                <a:endParaRPr lang="en-US" sz="975" kern="0">
                  <a:solidFill>
                    <a:prstClr val="black"/>
                  </a:solidFill>
                </a:endParaRPr>
              </a:p>
            </p:txBody>
          </p:sp>
          <p:sp>
            <p:nvSpPr>
              <p:cNvPr id="81" name="Text Box 76"/>
              <p:cNvSpPr txBox="1">
                <a:spLocks noChangeArrowheads="1"/>
              </p:cNvSpPr>
              <p:nvPr/>
            </p:nvSpPr>
            <p:spPr bwMode="auto">
              <a:xfrm>
                <a:off x="2319" y="3382"/>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dirty="0" smtClean="0">
                    <a:solidFill>
                      <a:prstClr val="black"/>
                    </a:solidFill>
                    <a:cs typeface="Times New Roman" pitchFamily="18" charset="0"/>
                  </a:rPr>
                  <a:t>4</a:t>
                </a:r>
                <a:endParaRPr lang="en-US" sz="975" kern="0" dirty="0">
                  <a:solidFill>
                    <a:prstClr val="black"/>
                  </a:solidFill>
                </a:endParaRPr>
              </a:p>
            </p:txBody>
          </p:sp>
          <p:sp>
            <p:nvSpPr>
              <p:cNvPr id="82" name="Text Box 75"/>
              <p:cNvSpPr txBox="1">
                <a:spLocks noChangeArrowheads="1"/>
              </p:cNvSpPr>
              <p:nvPr/>
            </p:nvSpPr>
            <p:spPr bwMode="auto">
              <a:xfrm>
                <a:off x="2608"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13</a:t>
                </a:r>
                <a:endParaRPr lang="en-US" sz="975" kern="0">
                  <a:solidFill>
                    <a:prstClr val="black"/>
                  </a:solidFill>
                </a:endParaRPr>
              </a:p>
            </p:txBody>
          </p:sp>
          <p:sp>
            <p:nvSpPr>
              <p:cNvPr id="83" name="Text Box 74"/>
              <p:cNvSpPr txBox="1">
                <a:spLocks noChangeArrowheads="1"/>
              </p:cNvSpPr>
              <p:nvPr/>
            </p:nvSpPr>
            <p:spPr bwMode="auto">
              <a:xfrm>
                <a:off x="2031"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9</a:t>
                </a:r>
                <a:endParaRPr lang="en-US" sz="975" kern="0">
                  <a:solidFill>
                    <a:prstClr val="black"/>
                  </a:solidFill>
                </a:endParaRPr>
              </a:p>
            </p:txBody>
          </p:sp>
          <p:sp>
            <p:nvSpPr>
              <p:cNvPr id="84" name="Text Box 73"/>
              <p:cNvSpPr txBox="1">
                <a:spLocks noChangeArrowheads="1"/>
              </p:cNvSpPr>
              <p:nvPr/>
            </p:nvSpPr>
            <p:spPr bwMode="auto">
              <a:xfrm>
                <a:off x="2319" y="3814"/>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dirty="0" smtClean="0">
                    <a:solidFill>
                      <a:prstClr val="black"/>
                    </a:solidFill>
                    <a:cs typeface="Times New Roman" pitchFamily="18" charset="0"/>
                  </a:rPr>
                  <a:t>0</a:t>
                </a:r>
                <a:endParaRPr lang="en-US" sz="975" kern="0" dirty="0">
                  <a:solidFill>
                    <a:prstClr val="black"/>
                  </a:solidFill>
                </a:endParaRPr>
              </a:p>
            </p:txBody>
          </p:sp>
          <p:sp>
            <p:nvSpPr>
              <p:cNvPr id="85" name="Text Box 72"/>
              <p:cNvSpPr txBox="1">
                <a:spLocks noChangeArrowheads="1"/>
              </p:cNvSpPr>
              <p:nvPr/>
            </p:nvSpPr>
            <p:spPr bwMode="auto">
              <a:xfrm>
                <a:off x="2608"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13</a:t>
                </a:r>
                <a:endParaRPr lang="en-US" sz="975" kern="0">
                  <a:solidFill>
                    <a:prstClr val="black"/>
                  </a:solidFill>
                </a:endParaRPr>
              </a:p>
            </p:txBody>
          </p:sp>
          <p:sp>
            <p:nvSpPr>
              <p:cNvPr id="86" name="Text Box 71"/>
              <p:cNvSpPr txBox="1">
                <a:spLocks noChangeArrowheads="1"/>
              </p:cNvSpPr>
              <p:nvPr/>
            </p:nvSpPr>
            <p:spPr bwMode="auto">
              <a:xfrm>
                <a:off x="2031" y="3599"/>
                <a:ext cx="865"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I</a:t>
                </a:r>
                <a:endParaRPr lang="en-US" sz="975" kern="0">
                  <a:solidFill>
                    <a:prstClr val="black"/>
                  </a:solidFill>
                </a:endParaRPr>
              </a:p>
            </p:txBody>
          </p:sp>
        </p:grpSp>
        <p:grpSp>
          <p:nvGrpSpPr>
            <p:cNvPr id="19" name="Group 62"/>
            <p:cNvGrpSpPr>
              <a:grpSpLocks/>
            </p:cNvGrpSpPr>
            <p:nvPr/>
          </p:nvGrpSpPr>
          <p:grpSpPr bwMode="auto">
            <a:xfrm>
              <a:off x="6782" y="3672"/>
              <a:ext cx="865" cy="649"/>
              <a:chOff x="2031" y="3382"/>
              <a:chExt cx="865" cy="649"/>
            </a:xfrm>
          </p:grpSpPr>
          <p:sp>
            <p:nvSpPr>
              <p:cNvPr id="73" name="Text Box 69"/>
              <p:cNvSpPr txBox="1">
                <a:spLocks noChangeArrowheads="1"/>
              </p:cNvSpPr>
              <p:nvPr/>
            </p:nvSpPr>
            <p:spPr bwMode="auto">
              <a:xfrm>
                <a:off x="2031"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13</a:t>
                </a:r>
                <a:endParaRPr lang="en-US" sz="975" kern="0">
                  <a:solidFill>
                    <a:prstClr val="black"/>
                  </a:solidFill>
                </a:endParaRPr>
              </a:p>
            </p:txBody>
          </p:sp>
          <p:sp>
            <p:nvSpPr>
              <p:cNvPr id="74" name="Text Box 68"/>
              <p:cNvSpPr txBox="1">
                <a:spLocks noChangeArrowheads="1"/>
              </p:cNvSpPr>
              <p:nvPr/>
            </p:nvSpPr>
            <p:spPr bwMode="auto">
              <a:xfrm>
                <a:off x="2319" y="3382"/>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dirty="0" smtClean="0">
                    <a:solidFill>
                      <a:prstClr val="black"/>
                    </a:solidFill>
                    <a:cs typeface="Times New Roman" pitchFamily="18" charset="0"/>
                  </a:rPr>
                  <a:t>2</a:t>
                </a:r>
                <a:endParaRPr lang="en-US" sz="975" kern="0" dirty="0">
                  <a:solidFill>
                    <a:prstClr val="black"/>
                  </a:solidFill>
                </a:endParaRPr>
              </a:p>
            </p:txBody>
          </p:sp>
          <p:sp>
            <p:nvSpPr>
              <p:cNvPr id="75" name="Text Box 67"/>
              <p:cNvSpPr txBox="1">
                <a:spLocks noChangeArrowheads="1"/>
              </p:cNvSpPr>
              <p:nvPr/>
            </p:nvSpPr>
            <p:spPr bwMode="auto">
              <a:xfrm>
                <a:off x="2608"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15</a:t>
                </a:r>
                <a:endParaRPr lang="en-US" sz="975" kern="0">
                  <a:solidFill>
                    <a:prstClr val="black"/>
                  </a:solidFill>
                </a:endParaRPr>
              </a:p>
            </p:txBody>
          </p:sp>
          <p:sp>
            <p:nvSpPr>
              <p:cNvPr id="76" name="Text Box 66"/>
              <p:cNvSpPr txBox="1">
                <a:spLocks noChangeArrowheads="1"/>
              </p:cNvSpPr>
              <p:nvPr/>
            </p:nvSpPr>
            <p:spPr bwMode="auto">
              <a:xfrm>
                <a:off x="2031"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13</a:t>
                </a:r>
                <a:endParaRPr lang="en-US" sz="975" kern="0">
                  <a:solidFill>
                    <a:prstClr val="black"/>
                  </a:solidFill>
                </a:endParaRPr>
              </a:p>
            </p:txBody>
          </p:sp>
          <p:sp>
            <p:nvSpPr>
              <p:cNvPr id="77" name="Text Box 65"/>
              <p:cNvSpPr txBox="1">
                <a:spLocks noChangeArrowheads="1"/>
              </p:cNvSpPr>
              <p:nvPr/>
            </p:nvSpPr>
            <p:spPr bwMode="auto">
              <a:xfrm>
                <a:off x="2319" y="3814"/>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dirty="0" smtClean="0">
                    <a:solidFill>
                      <a:prstClr val="black"/>
                    </a:solidFill>
                    <a:cs typeface="Times New Roman" pitchFamily="18" charset="0"/>
                  </a:rPr>
                  <a:t>0</a:t>
                </a:r>
                <a:endParaRPr lang="en-US" sz="975" kern="0" dirty="0">
                  <a:solidFill>
                    <a:prstClr val="black"/>
                  </a:solidFill>
                </a:endParaRPr>
              </a:p>
            </p:txBody>
          </p:sp>
          <p:sp>
            <p:nvSpPr>
              <p:cNvPr id="78" name="Text Box 64"/>
              <p:cNvSpPr txBox="1">
                <a:spLocks noChangeArrowheads="1"/>
              </p:cNvSpPr>
              <p:nvPr/>
            </p:nvSpPr>
            <p:spPr bwMode="auto">
              <a:xfrm>
                <a:off x="2608"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15</a:t>
                </a:r>
                <a:endParaRPr lang="en-US" sz="975" kern="0">
                  <a:solidFill>
                    <a:prstClr val="black"/>
                  </a:solidFill>
                </a:endParaRPr>
              </a:p>
            </p:txBody>
          </p:sp>
          <p:sp>
            <p:nvSpPr>
              <p:cNvPr id="79" name="Text Box 63"/>
              <p:cNvSpPr txBox="1">
                <a:spLocks noChangeArrowheads="1"/>
              </p:cNvSpPr>
              <p:nvPr/>
            </p:nvSpPr>
            <p:spPr bwMode="auto">
              <a:xfrm>
                <a:off x="2031" y="3599"/>
                <a:ext cx="865"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J</a:t>
                </a:r>
                <a:endParaRPr lang="en-US" sz="975" kern="0">
                  <a:solidFill>
                    <a:prstClr val="black"/>
                  </a:solidFill>
                </a:endParaRPr>
              </a:p>
            </p:txBody>
          </p:sp>
        </p:grpSp>
        <p:grpSp>
          <p:nvGrpSpPr>
            <p:cNvPr id="20" name="Group 54"/>
            <p:cNvGrpSpPr>
              <a:grpSpLocks/>
            </p:cNvGrpSpPr>
            <p:nvPr/>
          </p:nvGrpSpPr>
          <p:grpSpPr bwMode="auto">
            <a:xfrm>
              <a:off x="8079" y="3672"/>
              <a:ext cx="865" cy="649"/>
              <a:chOff x="2031" y="3382"/>
              <a:chExt cx="865" cy="649"/>
            </a:xfrm>
          </p:grpSpPr>
          <p:sp>
            <p:nvSpPr>
              <p:cNvPr id="66" name="Text Box 61"/>
              <p:cNvSpPr txBox="1">
                <a:spLocks noChangeArrowheads="1"/>
              </p:cNvSpPr>
              <p:nvPr/>
            </p:nvSpPr>
            <p:spPr bwMode="auto">
              <a:xfrm>
                <a:off x="2031"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15</a:t>
                </a:r>
                <a:endParaRPr lang="en-US" sz="975" kern="0">
                  <a:solidFill>
                    <a:prstClr val="black"/>
                  </a:solidFill>
                </a:endParaRPr>
              </a:p>
            </p:txBody>
          </p:sp>
          <p:sp>
            <p:nvSpPr>
              <p:cNvPr id="67" name="Text Box 60"/>
              <p:cNvSpPr txBox="1">
                <a:spLocks noChangeArrowheads="1"/>
              </p:cNvSpPr>
              <p:nvPr/>
            </p:nvSpPr>
            <p:spPr bwMode="auto">
              <a:xfrm>
                <a:off x="2319" y="3382"/>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dirty="0" smtClean="0">
                    <a:solidFill>
                      <a:prstClr val="black"/>
                    </a:solidFill>
                    <a:cs typeface="Times New Roman" pitchFamily="18" charset="0"/>
                  </a:rPr>
                  <a:t>3</a:t>
                </a:r>
                <a:endParaRPr lang="en-US" sz="975" kern="0" dirty="0">
                  <a:solidFill>
                    <a:prstClr val="black"/>
                  </a:solidFill>
                </a:endParaRPr>
              </a:p>
            </p:txBody>
          </p:sp>
          <p:sp>
            <p:nvSpPr>
              <p:cNvPr id="68" name="Text Box 59"/>
              <p:cNvSpPr txBox="1">
                <a:spLocks noChangeArrowheads="1"/>
              </p:cNvSpPr>
              <p:nvPr/>
            </p:nvSpPr>
            <p:spPr bwMode="auto">
              <a:xfrm>
                <a:off x="2608" y="3382"/>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18</a:t>
                </a:r>
                <a:endParaRPr lang="en-US" sz="975" kern="0">
                  <a:solidFill>
                    <a:prstClr val="black"/>
                  </a:solidFill>
                </a:endParaRPr>
              </a:p>
            </p:txBody>
          </p:sp>
          <p:sp>
            <p:nvSpPr>
              <p:cNvPr id="69" name="Text Box 58"/>
              <p:cNvSpPr txBox="1">
                <a:spLocks noChangeArrowheads="1"/>
              </p:cNvSpPr>
              <p:nvPr/>
            </p:nvSpPr>
            <p:spPr bwMode="auto">
              <a:xfrm>
                <a:off x="2031"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15</a:t>
                </a:r>
                <a:endParaRPr lang="en-US" sz="975" kern="0">
                  <a:solidFill>
                    <a:prstClr val="black"/>
                  </a:solidFill>
                </a:endParaRPr>
              </a:p>
            </p:txBody>
          </p:sp>
          <p:sp>
            <p:nvSpPr>
              <p:cNvPr id="70" name="Text Box 57"/>
              <p:cNvSpPr txBox="1">
                <a:spLocks noChangeArrowheads="1"/>
              </p:cNvSpPr>
              <p:nvPr/>
            </p:nvSpPr>
            <p:spPr bwMode="auto">
              <a:xfrm>
                <a:off x="2319" y="3814"/>
                <a:ext cx="289"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dirty="0" smtClean="0">
                    <a:solidFill>
                      <a:prstClr val="black"/>
                    </a:solidFill>
                    <a:cs typeface="Times New Roman" pitchFamily="18" charset="0"/>
                  </a:rPr>
                  <a:t>0</a:t>
                </a:r>
                <a:endParaRPr lang="en-US" sz="975" kern="0" dirty="0">
                  <a:solidFill>
                    <a:prstClr val="black"/>
                  </a:solidFill>
                </a:endParaRPr>
              </a:p>
            </p:txBody>
          </p:sp>
          <p:sp>
            <p:nvSpPr>
              <p:cNvPr id="71" name="Text Box 56"/>
              <p:cNvSpPr txBox="1">
                <a:spLocks noChangeArrowheads="1"/>
              </p:cNvSpPr>
              <p:nvPr/>
            </p:nvSpPr>
            <p:spPr bwMode="auto">
              <a:xfrm>
                <a:off x="2608" y="3814"/>
                <a:ext cx="288"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18</a:t>
                </a:r>
                <a:endParaRPr lang="en-US" sz="975" kern="0">
                  <a:solidFill>
                    <a:prstClr val="black"/>
                  </a:solidFill>
                </a:endParaRPr>
              </a:p>
            </p:txBody>
          </p:sp>
          <p:sp>
            <p:nvSpPr>
              <p:cNvPr id="72" name="Text Box 55"/>
              <p:cNvSpPr txBox="1">
                <a:spLocks noChangeArrowheads="1"/>
              </p:cNvSpPr>
              <p:nvPr/>
            </p:nvSpPr>
            <p:spPr bwMode="auto">
              <a:xfrm>
                <a:off x="2031" y="3599"/>
                <a:ext cx="865" cy="217"/>
              </a:xfrm>
              <a:prstGeom prst="rect">
                <a:avLst/>
              </a:prstGeom>
              <a:solidFill>
                <a:srgbClr val="FFFFFF"/>
              </a:solidFill>
              <a:ln w="2857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b="1" kern="0">
                    <a:solidFill>
                      <a:prstClr val="black"/>
                    </a:solidFill>
                    <a:cs typeface="Times New Roman" pitchFamily="18" charset="0"/>
                  </a:rPr>
                  <a:t>K</a:t>
                </a:r>
                <a:endParaRPr lang="en-US" sz="975" kern="0">
                  <a:solidFill>
                    <a:prstClr val="black"/>
                  </a:solidFill>
                </a:endParaRPr>
              </a:p>
            </p:txBody>
          </p:sp>
        </p:grpSp>
        <p:grpSp>
          <p:nvGrpSpPr>
            <p:cNvPr id="21" name="Group 44"/>
            <p:cNvGrpSpPr>
              <a:grpSpLocks/>
            </p:cNvGrpSpPr>
            <p:nvPr/>
          </p:nvGrpSpPr>
          <p:grpSpPr bwMode="auto">
            <a:xfrm>
              <a:off x="9374" y="3672"/>
              <a:ext cx="865" cy="866"/>
              <a:chOff x="1815" y="4102"/>
              <a:chExt cx="865" cy="866"/>
            </a:xfrm>
          </p:grpSpPr>
          <p:sp>
            <p:nvSpPr>
              <p:cNvPr id="57" name="Text Box 53"/>
              <p:cNvSpPr txBox="1">
                <a:spLocks noChangeArrowheads="1"/>
              </p:cNvSpPr>
              <p:nvPr/>
            </p:nvSpPr>
            <p:spPr bwMode="auto">
              <a:xfrm>
                <a:off x="1815" y="4751"/>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r" defTabSz="742927" eaLnBrk="0" fontAlgn="base" hangingPunct="0">
                  <a:spcBef>
                    <a:spcPct val="0"/>
                  </a:spcBef>
                  <a:spcAft>
                    <a:spcPct val="0"/>
                  </a:spcAft>
                </a:pPr>
                <a:endParaRPr lang="en-US" sz="975" kern="0">
                  <a:solidFill>
                    <a:prstClr val="black"/>
                  </a:solidFill>
                </a:endParaRPr>
              </a:p>
            </p:txBody>
          </p:sp>
          <p:grpSp>
            <p:nvGrpSpPr>
              <p:cNvPr id="58" name="Group 45"/>
              <p:cNvGrpSpPr>
                <a:grpSpLocks/>
              </p:cNvGrpSpPr>
              <p:nvPr/>
            </p:nvGrpSpPr>
            <p:grpSpPr bwMode="auto">
              <a:xfrm>
                <a:off x="1815" y="4102"/>
                <a:ext cx="865" cy="649"/>
                <a:chOff x="2031" y="3382"/>
                <a:chExt cx="865" cy="649"/>
              </a:xfrm>
            </p:grpSpPr>
            <p:sp>
              <p:nvSpPr>
                <p:cNvPr id="59" name="Text Box 52"/>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18</a:t>
                  </a:r>
                  <a:endParaRPr lang="en-US" sz="975" kern="0">
                    <a:solidFill>
                      <a:prstClr val="black"/>
                    </a:solidFill>
                  </a:endParaRPr>
                </a:p>
              </p:txBody>
            </p:sp>
            <p:sp>
              <p:nvSpPr>
                <p:cNvPr id="60" name="Text Box 51"/>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0</a:t>
                  </a:r>
                  <a:endParaRPr lang="en-US" sz="975" kern="0">
                    <a:solidFill>
                      <a:prstClr val="black"/>
                    </a:solidFill>
                  </a:endParaRPr>
                </a:p>
              </p:txBody>
            </p:sp>
            <p:sp>
              <p:nvSpPr>
                <p:cNvPr id="61" name="Text Box 50"/>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18</a:t>
                  </a:r>
                  <a:endParaRPr lang="en-US" sz="975" kern="0">
                    <a:solidFill>
                      <a:prstClr val="black"/>
                    </a:solidFill>
                  </a:endParaRPr>
                </a:p>
              </p:txBody>
            </p:sp>
            <p:sp>
              <p:nvSpPr>
                <p:cNvPr id="62" name="Text Box 49"/>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18</a:t>
                  </a:r>
                  <a:endParaRPr lang="en-US" sz="975" kern="0">
                    <a:solidFill>
                      <a:prstClr val="black"/>
                    </a:solidFill>
                  </a:endParaRPr>
                </a:p>
              </p:txBody>
            </p:sp>
            <p:sp>
              <p:nvSpPr>
                <p:cNvPr id="63" name="Text Box 48"/>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0</a:t>
                  </a:r>
                  <a:endParaRPr lang="en-US" sz="975" kern="0">
                    <a:solidFill>
                      <a:prstClr val="black"/>
                    </a:solidFill>
                  </a:endParaRPr>
                </a:p>
              </p:txBody>
            </p:sp>
            <p:sp>
              <p:nvSpPr>
                <p:cNvPr id="64" name="Text Box 47"/>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18</a:t>
                  </a:r>
                  <a:endParaRPr lang="en-US" sz="975" kern="0">
                    <a:solidFill>
                      <a:prstClr val="black"/>
                    </a:solidFill>
                  </a:endParaRPr>
                </a:p>
              </p:txBody>
            </p:sp>
            <p:sp>
              <p:nvSpPr>
                <p:cNvPr id="65" name="Text Box 46"/>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FINISH</a:t>
                  </a:r>
                  <a:endParaRPr lang="en-US" sz="975" kern="0">
                    <a:solidFill>
                      <a:prstClr val="black"/>
                    </a:solidFill>
                  </a:endParaRPr>
                </a:p>
              </p:txBody>
            </p:sp>
          </p:grpSp>
        </p:grpSp>
        <p:grpSp>
          <p:nvGrpSpPr>
            <p:cNvPr id="22" name="Group 34"/>
            <p:cNvGrpSpPr>
              <a:grpSpLocks/>
            </p:cNvGrpSpPr>
            <p:nvPr/>
          </p:nvGrpSpPr>
          <p:grpSpPr bwMode="auto">
            <a:xfrm>
              <a:off x="6782" y="5470"/>
              <a:ext cx="865" cy="866"/>
              <a:chOff x="1815" y="4102"/>
              <a:chExt cx="865" cy="866"/>
            </a:xfrm>
          </p:grpSpPr>
          <p:sp>
            <p:nvSpPr>
              <p:cNvPr id="48" name="Text Box 43"/>
              <p:cNvSpPr txBox="1">
                <a:spLocks noChangeArrowheads="1"/>
              </p:cNvSpPr>
              <p:nvPr/>
            </p:nvSpPr>
            <p:spPr bwMode="auto">
              <a:xfrm>
                <a:off x="1815" y="4751"/>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r" defTabSz="742927" eaLnBrk="0" fontAlgn="base" hangingPunct="0">
                  <a:spcBef>
                    <a:spcPct val="0"/>
                  </a:spcBef>
                  <a:spcAft>
                    <a:spcPct val="0"/>
                  </a:spcAft>
                </a:pPr>
                <a:endParaRPr lang="en-US" sz="975" kern="0">
                  <a:solidFill>
                    <a:prstClr val="black"/>
                  </a:solidFill>
                </a:endParaRPr>
              </a:p>
            </p:txBody>
          </p:sp>
          <p:grpSp>
            <p:nvGrpSpPr>
              <p:cNvPr id="49" name="Group 35"/>
              <p:cNvGrpSpPr>
                <a:grpSpLocks/>
              </p:cNvGrpSpPr>
              <p:nvPr/>
            </p:nvGrpSpPr>
            <p:grpSpPr bwMode="auto">
              <a:xfrm>
                <a:off x="1815" y="4102"/>
                <a:ext cx="865" cy="649"/>
                <a:chOff x="2031" y="3382"/>
                <a:chExt cx="865" cy="649"/>
              </a:xfrm>
            </p:grpSpPr>
            <p:sp>
              <p:nvSpPr>
                <p:cNvPr id="50" name="Text Box 42"/>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9</a:t>
                  </a:r>
                  <a:endParaRPr lang="en-US" sz="975" kern="0">
                    <a:solidFill>
                      <a:prstClr val="black"/>
                    </a:solidFill>
                  </a:endParaRPr>
                </a:p>
              </p:txBody>
            </p:sp>
            <p:sp>
              <p:nvSpPr>
                <p:cNvPr id="51" name="Text Box 41"/>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dirty="0" smtClean="0">
                      <a:solidFill>
                        <a:prstClr val="black"/>
                      </a:solidFill>
                      <a:cs typeface="Times New Roman" pitchFamily="18" charset="0"/>
                    </a:rPr>
                    <a:t>5</a:t>
                  </a:r>
                  <a:endParaRPr lang="en-US" sz="975" kern="0" dirty="0">
                    <a:solidFill>
                      <a:prstClr val="black"/>
                    </a:solidFill>
                  </a:endParaRPr>
                </a:p>
              </p:txBody>
            </p:sp>
            <p:sp>
              <p:nvSpPr>
                <p:cNvPr id="52" name="Text Box 40"/>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14</a:t>
                  </a:r>
                  <a:endParaRPr lang="en-US" sz="975" kern="0">
                    <a:solidFill>
                      <a:prstClr val="black"/>
                    </a:solidFill>
                  </a:endParaRPr>
                </a:p>
              </p:txBody>
            </p:sp>
            <p:sp>
              <p:nvSpPr>
                <p:cNvPr id="53" name="Text Box 39"/>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13</a:t>
                  </a:r>
                  <a:endParaRPr lang="en-US" sz="975" kern="0">
                    <a:solidFill>
                      <a:prstClr val="black"/>
                    </a:solidFill>
                  </a:endParaRPr>
                </a:p>
              </p:txBody>
            </p:sp>
            <p:sp>
              <p:nvSpPr>
                <p:cNvPr id="54" name="Text Box 38"/>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dirty="0" smtClean="0">
                      <a:solidFill>
                        <a:prstClr val="black"/>
                      </a:solidFill>
                      <a:cs typeface="Times New Roman" pitchFamily="18" charset="0"/>
                    </a:rPr>
                    <a:t>4</a:t>
                  </a:r>
                  <a:endParaRPr lang="en-US" sz="975" kern="0" dirty="0">
                    <a:solidFill>
                      <a:prstClr val="black"/>
                    </a:solidFill>
                  </a:endParaRPr>
                </a:p>
              </p:txBody>
            </p:sp>
            <p:sp>
              <p:nvSpPr>
                <p:cNvPr id="55" name="Text Box 37"/>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18</a:t>
                  </a:r>
                  <a:endParaRPr lang="en-US" sz="975" kern="0">
                    <a:solidFill>
                      <a:prstClr val="black"/>
                    </a:solidFill>
                  </a:endParaRPr>
                </a:p>
              </p:txBody>
            </p:sp>
            <p:sp>
              <p:nvSpPr>
                <p:cNvPr id="56" name="Text Box 36"/>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H</a:t>
                  </a:r>
                  <a:endParaRPr lang="en-US" sz="975" kern="0">
                    <a:solidFill>
                      <a:prstClr val="black"/>
                    </a:solidFill>
                  </a:endParaRPr>
                </a:p>
              </p:txBody>
            </p:sp>
          </p:grpSp>
        </p:grpSp>
        <p:sp>
          <p:nvSpPr>
            <p:cNvPr id="23" name="Line 33"/>
            <p:cNvSpPr>
              <a:spLocks noChangeShapeType="1"/>
            </p:cNvSpPr>
            <p:nvPr/>
          </p:nvSpPr>
          <p:spPr bwMode="auto">
            <a:xfrm flipV="1">
              <a:off x="2464" y="3454"/>
              <a:ext cx="430" cy="936"/>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24" name="Line 32"/>
            <p:cNvSpPr>
              <a:spLocks noChangeShapeType="1"/>
            </p:cNvSpPr>
            <p:nvPr/>
          </p:nvSpPr>
          <p:spPr bwMode="auto">
            <a:xfrm>
              <a:off x="2464" y="4390"/>
              <a:ext cx="430" cy="1369"/>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25" name="Line 31"/>
            <p:cNvSpPr>
              <a:spLocks noChangeShapeType="1"/>
            </p:cNvSpPr>
            <p:nvPr/>
          </p:nvSpPr>
          <p:spPr bwMode="auto">
            <a:xfrm flipV="1">
              <a:off x="3759" y="2950"/>
              <a:ext cx="431" cy="504"/>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26" name="Line 30"/>
            <p:cNvSpPr>
              <a:spLocks noChangeShapeType="1"/>
            </p:cNvSpPr>
            <p:nvPr/>
          </p:nvSpPr>
          <p:spPr bwMode="auto">
            <a:xfrm>
              <a:off x="3759" y="3526"/>
              <a:ext cx="431" cy="506"/>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27" name="Line 29"/>
            <p:cNvSpPr>
              <a:spLocks noChangeShapeType="1"/>
            </p:cNvSpPr>
            <p:nvPr/>
          </p:nvSpPr>
          <p:spPr bwMode="auto">
            <a:xfrm>
              <a:off x="3759" y="5829"/>
              <a:ext cx="431" cy="1"/>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28" name="Line 28"/>
            <p:cNvSpPr>
              <a:spLocks noChangeShapeType="1"/>
            </p:cNvSpPr>
            <p:nvPr/>
          </p:nvSpPr>
          <p:spPr bwMode="auto">
            <a:xfrm>
              <a:off x="5055" y="2950"/>
              <a:ext cx="432" cy="0"/>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29" name="Line 27"/>
            <p:cNvSpPr>
              <a:spLocks noChangeShapeType="1"/>
            </p:cNvSpPr>
            <p:nvPr/>
          </p:nvSpPr>
          <p:spPr bwMode="auto">
            <a:xfrm>
              <a:off x="5055" y="3958"/>
              <a:ext cx="432" cy="1"/>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30" name="Line 26"/>
            <p:cNvSpPr>
              <a:spLocks noChangeShapeType="1"/>
            </p:cNvSpPr>
            <p:nvPr/>
          </p:nvSpPr>
          <p:spPr bwMode="auto">
            <a:xfrm>
              <a:off x="5055" y="4032"/>
              <a:ext cx="432" cy="1006"/>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31" name="Line 25"/>
            <p:cNvSpPr>
              <a:spLocks noChangeShapeType="1"/>
            </p:cNvSpPr>
            <p:nvPr/>
          </p:nvSpPr>
          <p:spPr bwMode="auto">
            <a:xfrm>
              <a:off x="5055" y="5830"/>
              <a:ext cx="1727" cy="1"/>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32" name="Line 24"/>
            <p:cNvSpPr>
              <a:spLocks noChangeShapeType="1"/>
            </p:cNvSpPr>
            <p:nvPr/>
          </p:nvSpPr>
          <p:spPr bwMode="auto">
            <a:xfrm>
              <a:off x="6352" y="5038"/>
              <a:ext cx="430" cy="721"/>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33" name="Line 23"/>
            <p:cNvSpPr>
              <a:spLocks noChangeShapeType="1"/>
            </p:cNvSpPr>
            <p:nvPr/>
          </p:nvSpPr>
          <p:spPr bwMode="auto">
            <a:xfrm>
              <a:off x="6352" y="2950"/>
              <a:ext cx="430" cy="1008"/>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34" name="Line 22"/>
            <p:cNvSpPr>
              <a:spLocks noChangeShapeType="1"/>
            </p:cNvSpPr>
            <p:nvPr/>
          </p:nvSpPr>
          <p:spPr bwMode="auto">
            <a:xfrm>
              <a:off x="6352" y="4032"/>
              <a:ext cx="430" cy="0"/>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35" name="Line 21"/>
            <p:cNvSpPr>
              <a:spLocks noChangeShapeType="1"/>
            </p:cNvSpPr>
            <p:nvPr/>
          </p:nvSpPr>
          <p:spPr bwMode="auto">
            <a:xfrm>
              <a:off x="7647" y="4030"/>
              <a:ext cx="432" cy="1"/>
            </a:xfrm>
            <a:prstGeom prst="line">
              <a:avLst/>
            </a:prstGeom>
            <a:noFill/>
            <a:ln w="2857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sp>
          <p:nvSpPr>
            <p:cNvPr id="36" name="Line 20"/>
            <p:cNvSpPr>
              <a:spLocks noChangeShapeType="1"/>
            </p:cNvSpPr>
            <p:nvPr/>
          </p:nvSpPr>
          <p:spPr bwMode="auto">
            <a:xfrm>
              <a:off x="8944" y="4030"/>
              <a:ext cx="430" cy="0"/>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grpSp>
          <p:nvGrpSpPr>
            <p:cNvPr id="37" name="Group 10"/>
            <p:cNvGrpSpPr>
              <a:grpSpLocks/>
            </p:cNvGrpSpPr>
            <p:nvPr/>
          </p:nvGrpSpPr>
          <p:grpSpPr bwMode="auto">
            <a:xfrm>
              <a:off x="9374" y="5399"/>
              <a:ext cx="865" cy="866"/>
              <a:chOff x="1815" y="4102"/>
              <a:chExt cx="865" cy="866"/>
            </a:xfrm>
          </p:grpSpPr>
          <p:grpSp>
            <p:nvGrpSpPr>
              <p:cNvPr id="39" name="Group 12"/>
              <p:cNvGrpSpPr>
                <a:grpSpLocks/>
              </p:cNvGrpSpPr>
              <p:nvPr/>
            </p:nvGrpSpPr>
            <p:grpSpPr bwMode="auto">
              <a:xfrm>
                <a:off x="1815" y="4102"/>
                <a:ext cx="865" cy="649"/>
                <a:chOff x="2031" y="3382"/>
                <a:chExt cx="865" cy="649"/>
              </a:xfrm>
            </p:grpSpPr>
            <p:sp>
              <p:nvSpPr>
                <p:cNvPr id="41" name="Text Box 19"/>
                <p:cNvSpPr txBox="1">
                  <a:spLocks noChangeArrowheads="1"/>
                </p:cNvSpPr>
                <p:nvPr/>
              </p:nvSpPr>
              <p:spPr bwMode="auto">
                <a:xfrm>
                  <a:off x="2031"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ES</a:t>
                  </a:r>
                  <a:endParaRPr lang="en-US" sz="975" kern="0">
                    <a:solidFill>
                      <a:prstClr val="black"/>
                    </a:solidFill>
                  </a:endParaRPr>
                </a:p>
              </p:txBody>
            </p:sp>
            <p:sp>
              <p:nvSpPr>
                <p:cNvPr id="42" name="Text Box 18"/>
                <p:cNvSpPr txBox="1">
                  <a:spLocks noChangeArrowheads="1"/>
                </p:cNvSpPr>
                <p:nvPr/>
              </p:nvSpPr>
              <p:spPr bwMode="auto">
                <a:xfrm>
                  <a:off x="2319" y="3382"/>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dirty="0" smtClean="0">
                      <a:solidFill>
                        <a:prstClr val="black"/>
                      </a:solidFill>
                      <a:cs typeface="Times New Roman" pitchFamily="18" charset="0"/>
                    </a:rPr>
                    <a:t>D</a:t>
                  </a:r>
                  <a:endParaRPr lang="en-US" sz="975" kern="0" dirty="0">
                    <a:solidFill>
                      <a:prstClr val="black"/>
                    </a:solidFill>
                  </a:endParaRPr>
                </a:p>
              </p:txBody>
            </p:sp>
            <p:sp>
              <p:nvSpPr>
                <p:cNvPr id="43" name="Text Box 17"/>
                <p:cNvSpPr txBox="1">
                  <a:spLocks noChangeArrowheads="1"/>
                </p:cNvSpPr>
                <p:nvPr/>
              </p:nvSpPr>
              <p:spPr bwMode="auto">
                <a:xfrm>
                  <a:off x="2608" y="3382"/>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EF</a:t>
                  </a:r>
                  <a:endParaRPr lang="en-US" sz="975" kern="0">
                    <a:solidFill>
                      <a:prstClr val="black"/>
                    </a:solidFill>
                  </a:endParaRPr>
                </a:p>
              </p:txBody>
            </p:sp>
            <p:sp>
              <p:nvSpPr>
                <p:cNvPr id="44" name="Text Box 16"/>
                <p:cNvSpPr txBox="1">
                  <a:spLocks noChangeArrowheads="1"/>
                </p:cNvSpPr>
                <p:nvPr/>
              </p:nvSpPr>
              <p:spPr bwMode="auto">
                <a:xfrm>
                  <a:off x="2031"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LS</a:t>
                  </a:r>
                  <a:endParaRPr lang="en-US" sz="975" kern="0">
                    <a:solidFill>
                      <a:prstClr val="black"/>
                    </a:solidFill>
                  </a:endParaRPr>
                </a:p>
              </p:txBody>
            </p:sp>
            <p:sp>
              <p:nvSpPr>
                <p:cNvPr id="45" name="Text Box 15"/>
                <p:cNvSpPr txBox="1">
                  <a:spLocks noChangeArrowheads="1"/>
                </p:cNvSpPr>
                <p:nvPr/>
              </p:nvSpPr>
              <p:spPr bwMode="auto">
                <a:xfrm>
                  <a:off x="2319" y="3814"/>
                  <a:ext cx="289"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dirty="0" smtClean="0">
                      <a:solidFill>
                        <a:prstClr val="black"/>
                      </a:solidFill>
                      <a:cs typeface="Times New Roman" pitchFamily="18" charset="0"/>
                    </a:rPr>
                    <a:t>TF</a:t>
                  </a:r>
                  <a:endParaRPr lang="en-US" sz="975" kern="0" dirty="0">
                    <a:solidFill>
                      <a:prstClr val="black"/>
                    </a:solidFill>
                  </a:endParaRPr>
                </a:p>
              </p:txBody>
            </p:sp>
            <p:sp>
              <p:nvSpPr>
                <p:cNvPr id="46" name="Text Box 14"/>
                <p:cNvSpPr txBox="1">
                  <a:spLocks noChangeArrowheads="1"/>
                </p:cNvSpPr>
                <p:nvPr/>
              </p:nvSpPr>
              <p:spPr bwMode="auto">
                <a:xfrm>
                  <a:off x="2608" y="3814"/>
                  <a:ext cx="288"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LF</a:t>
                  </a:r>
                  <a:endParaRPr lang="en-US" sz="975" kern="0">
                    <a:solidFill>
                      <a:prstClr val="black"/>
                    </a:solidFill>
                  </a:endParaRPr>
                </a:p>
              </p:txBody>
            </p:sp>
            <p:sp>
              <p:nvSpPr>
                <p:cNvPr id="47" name="Text Box 13"/>
                <p:cNvSpPr txBox="1">
                  <a:spLocks noChangeArrowheads="1"/>
                </p:cNvSpPr>
                <p:nvPr/>
              </p:nvSpPr>
              <p:spPr bwMode="auto">
                <a:xfrm>
                  <a:off x="2031" y="3599"/>
                  <a:ext cx="865" cy="217"/>
                </a:xfrm>
                <a:prstGeom prst="rect">
                  <a:avLst/>
                </a:prstGeom>
                <a:solidFill>
                  <a:srgbClr val="FFFFFF"/>
                </a:solidFill>
                <a:ln w="9525">
                  <a:solidFill>
                    <a:srgbClr val="000000"/>
                  </a:solidFill>
                  <a:miter lim="800000"/>
                  <a:headEnd/>
                  <a:tailEnd/>
                </a:ln>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Activity</a:t>
                  </a:r>
                  <a:endParaRPr lang="en-US" sz="975" kern="0">
                    <a:solidFill>
                      <a:prstClr val="black"/>
                    </a:solidFill>
                  </a:endParaRPr>
                </a:p>
              </p:txBody>
            </p:sp>
          </p:grpSp>
          <p:sp>
            <p:nvSpPr>
              <p:cNvPr id="40" name="Text Box 11"/>
              <p:cNvSpPr txBox="1">
                <a:spLocks noChangeArrowheads="1"/>
              </p:cNvSpPr>
              <p:nvPr/>
            </p:nvSpPr>
            <p:spPr bwMode="auto">
              <a:xfrm>
                <a:off x="1815" y="4751"/>
                <a:ext cx="865"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1100">
                    <a:solidFill>
                      <a:schemeClr val="tx1"/>
                    </a:solidFill>
                    <a:latin typeface="Arial" pitchFamily="34" charset="0"/>
                  </a:defRPr>
                </a:lvl1pPr>
                <a:lvl2pPr marL="742950" indent="-285750">
                  <a:defRPr sz="1100">
                    <a:solidFill>
                      <a:schemeClr val="tx1"/>
                    </a:solidFill>
                    <a:latin typeface="Arial" pitchFamily="34" charset="0"/>
                  </a:defRPr>
                </a:lvl2pPr>
                <a:lvl3pPr marL="1143000" indent="-228600">
                  <a:defRPr sz="1100">
                    <a:solidFill>
                      <a:schemeClr val="tx1"/>
                    </a:solidFill>
                    <a:latin typeface="Arial" pitchFamily="34" charset="0"/>
                  </a:defRPr>
                </a:lvl3pPr>
                <a:lvl4pPr marL="1600200" indent="-228600">
                  <a:defRPr sz="1100">
                    <a:solidFill>
                      <a:schemeClr val="tx1"/>
                    </a:solidFill>
                    <a:latin typeface="Arial" pitchFamily="34" charset="0"/>
                  </a:defRPr>
                </a:lvl4pPr>
                <a:lvl5pPr marL="2057400" indent="-228600">
                  <a:defRPr sz="1100">
                    <a:solidFill>
                      <a:schemeClr val="tx1"/>
                    </a:solidFill>
                    <a:latin typeface="Arial" pitchFamily="34" charset="0"/>
                  </a:defRPr>
                </a:lvl5pPr>
                <a:lvl6pPr marL="2514600" indent="-228600" algn="r" eaLnBrk="0" fontAlgn="base" hangingPunct="0">
                  <a:spcBef>
                    <a:spcPct val="0"/>
                  </a:spcBef>
                  <a:spcAft>
                    <a:spcPct val="0"/>
                  </a:spcAft>
                  <a:defRPr sz="1100">
                    <a:solidFill>
                      <a:schemeClr val="tx1"/>
                    </a:solidFill>
                    <a:latin typeface="Arial" pitchFamily="34" charset="0"/>
                  </a:defRPr>
                </a:lvl6pPr>
                <a:lvl7pPr marL="2971800" indent="-228600" algn="r" eaLnBrk="0" fontAlgn="base" hangingPunct="0">
                  <a:spcBef>
                    <a:spcPct val="0"/>
                  </a:spcBef>
                  <a:spcAft>
                    <a:spcPct val="0"/>
                  </a:spcAft>
                  <a:defRPr sz="1100">
                    <a:solidFill>
                      <a:schemeClr val="tx1"/>
                    </a:solidFill>
                    <a:latin typeface="Arial" pitchFamily="34" charset="0"/>
                  </a:defRPr>
                </a:lvl7pPr>
                <a:lvl8pPr marL="3429000" indent="-228600" algn="r" eaLnBrk="0" fontAlgn="base" hangingPunct="0">
                  <a:spcBef>
                    <a:spcPct val="0"/>
                  </a:spcBef>
                  <a:spcAft>
                    <a:spcPct val="0"/>
                  </a:spcAft>
                  <a:defRPr sz="1100">
                    <a:solidFill>
                      <a:schemeClr val="tx1"/>
                    </a:solidFill>
                    <a:latin typeface="Arial" pitchFamily="34" charset="0"/>
                  </a:defRPr>
                </a:lvl8pPr>
                <a:lvl9pPr marL="3886200" indent="-228600" algn="r" eaLnBrk="0" fontAlgn="base" hangingPunct="0">
                  <a:spcBef>
                    <a:spcPct val="0"/>
                  </a:spcBef>
                  <a:spcAft>
                    <a:spcPct val="0"/>
                  </a:spcAft>
                  <a:defRPr sz="1100">
                    <a:solidFill>
                      <a:schemeClr val="tx1"/>
                    </a:solidFill>
                    <a:latin typeface="Arial" pitchFamily="34" charset="0"/>
                  </a:defRPr>
                </a:lvl9pPr>
              </a:lstStyle>
              <a:p>
                <a:pPr algn="ctr" defTabSz="742927" eaLnBrk="0" fontAlgn="base" hangingPunct="0">
                  <a:spcBef>
                    <a:spcPct val="0"/>
                  </a:spcBef>
                  <a:spcAft>
                    <a:spcPct val="0"/>
                  </a:spcAft>
                </a:pPr>
                <a:r>
                  <a:rPr lang="en-US" sz="975" kern="0">
                    <a:solidFill>
                      <a:prstClr val="black"/>
                    </a:solidFill>
                    <a:cs typeface="Times New Roman" pitchFamily="18" charset="0"/>
                  </a:rPr>
                  <a:t>Resources</a:t>
                </a:r>
                <a:endParaRPr lang="en-US" sz="975" kern="0">
                  <a:solidFill>
                    <a:prstClr val="black"/>
                  </a:solidFill>
                </a:endParaRPr>
              </a:p>
            </p:txBody>
          </p:sp>
        </p:grpSp>
        <p:sp>
          <p:nvSpPr>
            <p:cNvPr id="38" name="Line 9"/>
            <p:cNvSpPr>
              <a:spLocks noChangeShapeType="1"/>
            </p:cNvSpPr>
            <p:nvPr/>
          </p:nvSpPr>
          <p:spPr bwMode="auto">
            <a:xfrm flipV="1">
              <a:off x="7647" y="4102"/>
              <a:ext cx="1727" cy="1727"/>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pPr algn="r" defTabSz="742927" eaLnBrk="0" fontAlgn="base" hangingPunct="0">
                <a:spcBef>
                  <a:spcPct val="0"/>
                </a:spcBef>
                <a:spcAft>
                  <a:spcPct val="0"/>
                </a:spcAft>
              </a:pPr>
              <a:endParaRPr lang="en-US" sz="894" kern="0">
                <a:solidFill>
                  <a:prstClr val="black"/>
                </a:solidFill>
                <a:latin typeface="Arial" pitchFamily="34" charset="0"/>
              </a:endParaRPr>
            </a:p>
          </p:txBody>
        </p:sp>
      </p:grpSp>
      <p:sp>
        <p:nvSpPr>
          <p:cNvPr id="155" name="TextBox 154"/>
          <p:cNvSpPr txBox="1"/>
          <p:nvPr/>
        </p:nvSpPr>
        <p:spPr>
          <a:xfrm>
            <a:off x="443883" y="1602190"/>
            <a:ext cx="8868793" cy="830997"/>
          </a:xfrm>
          <a:prstGeom prst="rect">
            <a:avLst/>
          </a:prstGeom>
          <a:solidFill>
            <a:srgbClr val="F8F9BD"/>
          </a:solidFill>
          <a:ln w="25400" cap="flat" cmpd="sng" algn="ctr">
            <a:solidFill>
              <a:srgbClr val="009DD9"/>
            </a:solidFill>
            <a:prstDash val="solid"/>
          </a:ln>
          <a:effectLst/>
          <a:scene3d>
            <a:camera prst="orthographicFront"/>
            <a:lightRig rig="threePt" dir="t"/>
          </a:scene3d>
          <a:sp3d>
            <a:bevelT w="165100" prst="coolSlant"/>
          </a:sp3d>
        </p:spPr>
        <p:txBody>
          <a:bodyPr wrap="square">
            <a:spAutoFit/>
          </a:bodyPr>
          <a:lstStyle/>
          <a:p>
            <a:pPr algn="just" defTabSz="742927" eaLnBrk="0" fontAlgn="base" hangingPunct="0">
              <a:spcBef>
                <a:spcPct val="0"/>
              </a:spcBef>
              <a:spcAft>
                <a:spcPct val="0"/>
              </a:spcAft>
              <a:defRPr/>
            </a:pPr>
            <a:r>
              <a:rPr lang="en-US" sz="2400" kern="0" dirty="0">
                <a:solidFill>
                  <a:prstClr val="black"/>
                </a:solidFill>
                <a:latin typeface="Times New Roman" panose="02020603050405020304" pitchFamily="18" charset="0"/>
                <a:cs typeface="Times New Roman" panose="02020603050405020304" pitchFamily="18" charset="0"/>
              </a:rPr>
              <a:t>Assume that activities “</a:t>
            </a:r>
            <a:r>
              <a:rPr lang="en-US" sz="2400" b="1" kern="0" dirty="0">
                <a:solidFill>
                  <a:prstClr val="black"/>
                </a:solidFill>
                <a:latin typeface="Times New Roman" panose="02020603050405020304" pitchFamily="18" charset="0"/>
                <a:cs typeface="Times New Roman" panose="02020603050405020304" pitchFamily="18" charset="0"/>
              </a:rPr>
              <a:t>C</a:t>
            </a:r>
            <a:r>
              <a:rPr lang="en-US" sz="2400" kern="0" dirty="0">
                <a:solidFill>
                  <a:prstClr val="black"/>
                </a:solidFill>
                <a:latin typeface="Times New Roman" panose="02020603050405020304" pitchFamily="18" charset="0"/>
                <a:cs typeface="Times New Roman" panose="02020603050405020304" pitchFamily="18" charset="0"/>
              </a:rPr>
              <a:t>” and “</a:t>
            </a:r>
            <a:r>
              <a:rPr lang="en-US" sz="2400" b="1" kern="0" dirty="0">
                <a:solidFill>
                  <a:prstClr val="black"/>
                </a:solidFill>
                <a:latin typeface="Times New Roman" panose="02020603050405020304" pitchFamily="18" charset="0"/>
                <a:cs typeface="Times New Roman" panose="02020603050405020304" pitchFamily="18" charset="0"/>
              </a:rPr>
              <a:t>G</a:t>
            </a:r>
            <a:r>
              <a:rPr lang="en-US" sz="2400" kern="0" dirty="0">
                <a:solidFill>
                  <a:prstClr val="black"/>
                </a:solidFill>
                <a:latin typeface="Times New Roman" panose="02020603050405020304" pitchFamily="18" charset="0"/>
                <a:cs typeface="Times New Roman" panose="02020603050405020304" pitchFamily="18" charset="0"/>
              </a:rPr>
              <a:t>” each require the use of a special piece of equipment, such a hoist crane. But only one crane is available. </a:t>
            </a:r>
          </a:p>
        </p:txBody>
      </p:sp>
    </p:spTree>
    <p:extLst>
      <p:ext uri="{BB962C8B-B14F-4D97-AF65-F5344CB8AC3E}">
        <p14:creationId xmlns:p14="http://schemas.microsoft.com/office/powerpoint/2010/main" val="205488084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
          <p:cNvSpPr>
            <a:spLocks noChangeArrowheads="1"/>
          </p:cNvSpPr>
          <p:nvPr/>
        </p:nvSpPr>
        <p:spPr bwMode="auto">
          <a:xfrm>
            <a:off x="980126" y="1066086"/>
            <a:ext cx="7535225" cy="479822"/>
          </a:xfrm>
          <a:prstGeom prst="rect">
            <a:avLst/>
          </a:prstGeom>
          <a:solidFill>
            <a:srgbClr val="FFFF00"/>
          </a:solidFill>
          <a:ln w="9525">
            <a:solidFill>
              <a:sysClr val="windowText" lastClr="000000"/>
            </a:solidFill>
            <a:miter lim="800000"/>
            <a:headEnd/>
            <a:tailEnd/>
          </a:ln>
          <a:effectLst/>
          <a:scene3d>
            <a:camera prst="orthographicFront"/>
            <a:lightRig rig="threePt" dir="t"/>
          </a:scene3d>
          <a:sp3d>
            <a:bevelT w="165100" prst="coolSlant"/>
          </a:sp3d>
        </p:spPr>
        <p:txBody>
          <a:bodyPr lIns="0" tIns="0" rIns="0" bIns="0"/>
          <a:lstStyle/>
          <a:p>
            <a:pPr marL="309553" indent="-309553" defTabSz="742927" eaLnBrk="0" fontAlgn="base" hangingPunct="0">
              <a:spcBef>
                <a:spcPct val="20000"/>
              </a:spcBef>
              <a:spcAft>
                <a:spcPct val="0"/>
              </a:spcAft>
              <a:buClr>
                <a:srgbClr val="990000"/>
              </a:buClr>
              <a:buFont typeface="Webdings" pitchFamily="18" charset="2"/>
              <a:buChar char="&lt;"/>
              <a:defRPr/>
            </a:pPr>
            <a:r>
              <a:rPr lang="en-US" sz="2925" b="1" i="1" kern="0" dirty="0">
                <a:solidFill>
                  <a:srgbClr val="99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How limited resources affect schedule slack?</a:t>
            </a:r>
          </a:p>
        </p:txBody>
      </p:sp>
      <p:graphicFrame>
        <p:nvGraphicFramePr>
          <p:cNvPr id="2" name="Table 1"/>
          <p:cNvGraphicFramePr>
            <a:graphicFrameLocks noGrp="1"/>
          </p:cNvGraphicFramePr>
          <p:nvPr>
            <p:extLst>
              <p:ext uri="{D42A27DB-BD31-4B8C-83A1-F6EECF244321}">
                <p14:modId xmlns:p14="http://schemas.microsoft.com/office/powerpoint/2010/main" val="1517098807"/>
              </p:ext>
            </p:extLst>
          </p:nvPr>
        </p:nvGraphicFramePr>
        <p:xfrm>
          <a:off x="495300" y="1935163"/>
          <a:ext cx="8462009" cy="4223766"/>
        </p:xfrm>
        <a:graphic>
          <a:graphicData uri="http://schemas.openxmlformats.org/drawingml/2006/table">
            <a:tbl>
              <a:tblPr/>
              <a:tblGrid>
                <a:gridCol w="1118528"/>
                <a:gridCol w="386499"/>
                <a:gridCol w="386499"/>
                <a:gridCol w="386499"/>
                <a:gridCol w="386499"/>
                <a:gridCol w="386499"/>
                <a:gridCol w="386499"/>
                <a:gridCol w="386499"/>
                <a:gridCol w="386499"/>
                <a:gridCol w="386499"/>
                <a:gridCol w="386499"/>
                <a:gridCol w="386499"/>
                <a:gridCol w="386499"/>
                <a:gridCol w="386499"/>
                <a:gridCol w="386499"/>
                <a:gridCol w="386499"/>
                <a:gridCol w="386499"/>
                <a:gridCol w="386499"/>
                <a:gridCol w="386499"/>
                <a:gridCol w="386499"/>
              </a:tblGrid>
              <a:tr h="417703">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0" b="1" dirty="0" smtClean="0">
                          <a:solidFill>
                            <a:srgbClr val="FFFFFF"/>
                          </a:solidFill>
                          <a:latin typeface="Times New Roman" panose="02020603050405020304" pitchFamily="18" charset="0"/>
                          <a:ea typeface="Times New Roman"/>
                          <a:cs typeface="Times New Roman" panose="02020603050405020304" pitchFamily="18" charset="0"/>
                        </a:rPr>
                        <a:t>Time</a:t>
                      </a:r>
                      <a:endParaRPr lang="en-US" sz="2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28575" cap="flat" cmpd="sng" algn="ctr">
                      <a:noFill/>
                      <a:prstDash val="solid"/>
                      <a:round/>
                      <a:headEnd type="none" w="med" len="med"/>
                      <a:tailEnd type="none" w="med" len="me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0" b="1" dirty="0">
                          <a:solidFill>
                            <a:srgbClr val="FFFFFF"/>
                          </a:solidFill>
                          <a:latin typeface="Times New Roman" panose="02020603050405020304" pitchFamily="18" charset="0"/>
                          <a:ea typeface="Times New Roman"/>
                          <a:cs typeface="Times New Roman" panose="02020603050405020304" pitchFamily="18" charset="0"/>
                        </a:rPr>
                        <a:t>1</a:t>
                      </a:r>
                      <a:endParaRPr lang="en-US" sz="2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0" b="1" dirty="0">
                          <a:solidFill>
                            <a:srgbClr val="FFFFFF"/>
                          </a:solidFill>
                          <a:latin typeface="Times New Roman" panose="02020603050405020304" pitchFamily="18" charset="0"/>
                          <a:ea typeface="Times New Roman"/>
                          <a:cs typeface="Times New Roman" panose="02020603050405020304" pitchFamily="18" charset="0"/>
                        </a:rPr>
                        <a:t>2</a:t>
                      </a:r>
                      <a:endParaRPr lang="en-US" sz="2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0" b="1" dirty="0">
                          <a:solidFill>
                            <a:srgbClr val="FFFFFF"/>
                          </a:solidFill>
                          <a:latin typeface="Times New Roman" panose="02020603050405020304" pitchFamily="18" charset="0"/>
                          <a:ea typeface="Times New Roman"/>
                          <a:cs typeface="Times New Roman" panose="02020603050405020304" pitchFamily="18" charset="0"/>
                        </a:rPr>
                        <a:t>3</a:t>
                      </a:r>
                      <a:endParaRPr lang="en-US" sz="2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0" b="1" dirty="0">
                          <a:solidFill>
                            <a:srgbClr val="FFFFFF"/>
                          </a:solidFill>
                          <a:latin typeface="Times New Roman" panose="02020603050405020304" pitchFamily="18" charset="0"/>
                          <a:ea typeface="Times New Roman"/>
                          <a:cs typeface="Times New Roman" panose="02020603050405020304" pitchFamily="18" charset="0"/>
                        </a:rPr>
                        <a:t>4</a:t>
                      </a:r>
                      <a:endParaRPr lang="en-US" sz="2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0" b="1" dirty="0">
                          <a:solidFill>
                            <a:srgbClr val="FFFFFF"/>
                          </a:solidFill>
                          <a:latin typeface="Times New Roman" panose="02020603050405020304" pitchFamily="18" charset="0"/>
                          <a:ea typeface="Times New Roman"/>
                          <a:cs typeface="Times New Roman" panose="02020603050405020304" pitchFamily="18" charset="0"/>
                        </a:rPr>
                        <a:t>5</a:t>
                      </a:r>
                      <a:endParaRPr lang="en-US" sz="2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0" b="1" dirty="0">
                          <a:solidFill>
                            <a:srgbClr val="FFFFFF"/>
                          </a:solidFill>
                          <a:latin typeface="Times New Roman" panose="02020603050405020304" pitchFamily="18" charset="0"/>
                          <a:ea typeface="Times New Roman"/>
                          <a:cs typeface="Times New Roman" panose="02020603050405020304" pitchFamily="18" charset="0"/>
                        </a:rPr>
                        <a:t>6</a:t>
                      </a:r>
                      <a:endParaRPr lang="en-US" sz="2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0" b="1" dirty="0">
                          <a:solidFill>
                            <a:srgbClr val="FFFFFF"/>
                          </a:solidFill>
                          <a:latin typeface="Times New Roman" panose="02020603050405020304" pitchFamily="18" charset="0"/>
                          <a:ea typeface="Times New Roman"/>
                          <a:cs typeface="Times New Roman" panose="02020603050405020304" pitchFamily="18" charset="0"/>
                        </a:rPr>
                        <a:t>7</a:t>
                      </a:r>
                      <a:endParaRPr lang="en-US" sz="2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0" b="1" dirty="0">
                          <a:solidFill>
                            <a:srgbClr val="FFFFFF"/>
                          </a:solidFill>
                          <a:latin typeface="Times New Roman" panose="02020603050405020304" pitchFamily="18" charset="0"/>
                          <a:ea typeface="Times New Roman"/>
                          <a:cs typeface="Times New Roman" panose="02020603050405020304" pitchFamily="18" charset="0"/>
                        </a:rPr>
                        <a:t>8</a:t>
                      </a:r>
                      <a:endParaRPr lang="en-US" sz="2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0" b="1" dirty="0">
                          <a:solidFill>
                            <a:srgbClr val="FFFFFF"/>
                          </a:solidFill>
                          <a:latin typeface="Times New Roman" panose="02020603050405020304" pitchFamily="18" charset="0"/>
                          <a:ea typeface="Times New Roman"/>
                          <a:cs typeface="Times New Roman" panose="02020603050405020304" pitchFamily="18" charset="0"/>
                        </a:rPr>
                        <a:t>9</a:t>
                      </a:r>
                      <a:endParaRPr lang="en-US" sz="2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0" b="1" dirty="0">
                          <a:solidFill>
                            <a:srgbClr val="FFFFFF"/>
                          </a:solidFill>
                          <a:latin typeface="Times New Roman" panose="02020603050405020304" pitchFamily="18" charset="0"/>
                          <a:ea typeface="Times New Roman"/>
                          <a:cs typeface="Times New Roman" panose="02020603050405020304" pitchFamily="18" charset="0"/>
                        </a:rPr>
                        <a:t>10</a:t>
                      </a:r>
                      <a:endParaRPr lang="en-US" sz="2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0" b="1" dirty="0">
                          <a:solidFill>
                            <a:srgbClr val="FFFFFF"/>
                          </a:solidFill>
                          <a:latin typeface="Times New Roman" panose="02020603050405020304" pitchFamily="18" charset="0"/>
                          <a:ea typeface="Times New Roman"/>
                          <a:cs typeface="Times New Roman" panose="02020603050405020304" pitchFamily="18" charset="0"/>
                        </a:rPr>
                        <a:t>11</a:t>
                      </a:r>
                      <a:endParaRPr lang="en-US" sz="2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0" b="1" dirty="0">
                          <a:solidFill>
                            <a:srgbClr val="FFFFFF"/>
                          </a:solidFill>
                          <a:latin typeface="Times New Roman" panose="02020603050405020304" pitchFamily="18" charset="0"/>
                          <a:ea typeface="Times New Roman"/>
                          <a:cs typeface="Times New Roman" panose="02020603050405020304" pitchFamily="18" charset="0"/>
                        </a:rPr>
                        <a:t>12</a:t>
                      </a:r>
                      <a:endParaRPr lang="en-US" sz="2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0" b="1" dirty="0">
                          <a:solidFill>
                            <a:srgbClr val="FFFFFF"/>
                          </a:solidFill>
                          <a:latin typeface="Times New Roman" panose="02020603050405020304" pitchFamily="18" charset="0"/>
                          <a:ea typeface="Times New Roman"/>
                          <a:cs typeface="Times New Roman" panose="02020603050405020304" pitchFamily="18" charset="0"/>
                        </a:rPr>
                        <a:t>13</a:t>
                      </a:r>
                      <a:endParaRPr lang="en-US" sz="2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0" b="1" dirty="0">
                          <a:solidFill>
                            <a:srgbClr val="FFFFFF"/>
                          </a:solidFill>
                          <a:latin typeface="Times New Roman" panose="02020603050405020304" pitchFamily="18" charset="0"/>
                          <a:ea typeface="Times New Roman"/>
                          <a:cs typeface="Times New Roman" panose="02020603050405020304" pitchFamily="18" charset="0"/>
                        </a:rPr>
                        <a:t>14</a:t>
                      </a:r>
                      <a:endParaRPr lang="en-US" sz="2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0" b="1" dirty="0">
                          <a:solidFill>
                            <a:srgbClr val="FFFFFF"/>
                          </a:solidFill>
                          <a:latin typeface="Times New Roman" panose="02020603050405020304" pitchFamily="18" charset="0"/>
                          <a:ea typeface="Times New Roman"/>
                          <a:cs typeface="Times New Roman" panose="02020603050405020304" pitchFamily="18" charset="0"/>
                        </a:rPr>
                        <a:t>15</a:t>
                      </a:r>
                      <a:endParaRPr lang="en-US" sz="2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0" b="1" dirty="0">
                          <a:solidFill>
                            <a:srgbClr val="FFFFFF"/>
                          </a:solidFill>
                          <a:latin typeface="Times New Roman" panose="02020603050405020304" pitchFamily="18" charset="0"/>
                          <a:ea typeface="Times New Roman"/>
                          <a:cs typeface="Times New Roman" panose="02020603050405020304" pitchFamily="18" charset="0"/>
                        </a:rPr>
                        <a:t>16</a:t>
                      </a:r>
                      <a:endParaRPr lang="en-US" sz="2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0" b="1" dirty="0">
                          <a:solidFill>
                            <a:srgbClr val="FFFFFF"/>
                          </a:solidFill>
                          <a:latin typeface="Times New Roman" panose="02020603050405020304" pitchFamily="18" charset="0"/>
                          <a:ea typeface="Times New Roman"/>
                          <a:cs typeface="Times New Roman" panose="02020603050405020304" pitchFamily="18" charset="0"/>
                        </a:rPr>
                        <a:t>17</a:t>
                      </a:r>
                      <a:endParaRPr lang="en-US" sz="2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0" b="1" dirty="0">
                          <a:solidFill>
                            <a:srgbClr val="FFFFFF"/>
                          </a:solidFill>
                          <a:latin typeface="Times New Roman" panose="02020603050405020304" pitchFamily="18" charset="0"/>
                          <a:ea typeface="Times New Roman"/>
                          <a:cs typeface="Times New Roman" panose="02020603050405020304" pitchFamily="18" charset="0"/>
                        </a:rPr>
                        <a:t>18</a:t>
                      </a:r>
                      <a:endParaRPr lang="en-US" sz="20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c>
                  <a:txBody>
                    <a:bodyPr/>
                    <a:lstStyle/>
                    <a:p>
                      <a:pPr algn="ctr">
                        <a:lnSpc>
                          <a:spcPct val="115000"/>
                        </a:lnSpc>
                        <a:spcAft>
                          <a:spcPts val="0"/>
                        </a:spcAft>
                      </a:pPr>
                      <a:endParaRPr lang="en-US" sz="24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solidFill>
                      <a:srgbClr val="F79646"/>
                    </a:solidFill>
                  </a:tcPr>
                </a:tc>
              </a:tr>
              <a:tr h="127329">
                <a:tc>
                  <a:txBody>
                    <a:body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r" rtl="0" eaLnBrk="1" latinLnBrk="0" hangingPunct="1">
                        <a:lnSpc>
                          <a:spcPct val="115000"/>
                        </a:lnSpc>
                        <a:spcAft>
                          <a:spcPts val="0"/>
                        </a:spcAft>
                      </a:pP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27329">
                <a:tc>
                  <a:txBody>
                    <a:body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r>
                        <a:rPr kumimoji="0" lang="en-US" sz="1400" b="1" kern="1200" dirty="0" smtClean="0">
                          <a:solidFill>
                            <a:srgbClr val="000000"/>
                          </a:solidFill>
                          <a:latin typeface="Times New Roman" panose="02020603050405020304" pitchFamily="18" charset="0"/>
                          <a:ea typeface="Times New Roman"/>
                          <a:cs typeface="Times New Roman" panose="02020603050405020304" pitchFamily="18" charset="0"/>
                        </a:rPr>
                        <a:t>A</a:t>
                      </a: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kumimoji="0" lang="en-US" sz="1400" b="1" kern="1200" dirty="0" smtClean="0">
                          <a:solidFill>
                            <a:srgbClr val="000000"/>
                          </a:solidFill>
                          <a:latin typeface="Times New Roman" panose="02020603050405020304" pitchFamily="18" charset="0"/>
                          <a:ea typeface="Times New Roman"/>
                          <a:cs typeface="Times New Roman" panose="02020603050405020304" pitchFamily="18" charset="0"/>
                        </a:rPr>
                        <a:t>C</a:t>
                      </a: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rtl="0" eaLnBrk="1" latinLnBrk="0" hangingPunct="1">
                        <a:lnSpc>
                          <a:spcPct val="115000"/>
                        </a:lnSpc>
                        <a:spcAft>
                          <a:spcPts val="0"/>
                        </a:spcAft>
                      </a:pPr>
                      <a:r>
                        <a:rPr kumimoji="0" lang="en-US" sz="1400" b="1" kern="1200" dirty="0" smtClean="0">
                          <a:solidFill>
                            <a:srgbClr val="000000"/>
                          </a:solidFill>
                          <a:latin typeface="Times New Roman" panose="02020603050405020304" pitchFamily="18" charset="0"/>
                          <a:ea typeface="Times New Roman"/>
                          <a:cs typeface="Times New Roman" panose="02020603050405020304" pitchFamily="18" charset="0"/>
                        </a:rPr>
                        <a:t>I</a:t>
                      </a: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rtl="0" eaLnBrk="1" latinLnBrk="0" hangingPunct="1">
                        <a:lnSpc>
                          <a:spcPct val="115000"/>
                        </a:lnSpc>
                        <a:spcAft>
                          <a:spcPts val="0"/>
                        </a:spcAft>
                      </a:pPr>
                      <a:r>
                        <a:rPr kumimoji="0" lang="en-US" sz="1400" b="1" kern="1200" dirty="0" smtClean="0">
                          <a:solidFill>
                            <a:srgbClr val="000000"/>
                          </a:solidFill>
                          <a:latin typeface="Times New Roman" panose="02020603050405020304" pitchFamily="18" charset="0"/>
                          <a:ea typeface="Times New Roman"/>
                          <a:cs typeface="Times New Roman" panose="02020603050405020304" pitchFamily="18" charset="0"/>
                        </a:rPr>
                        <a:t>J</a:t>
                      </a: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r>
                        <a:rPr kumimoji="0" lang="en-US" sz="1400" b="1" kern="1200" dirty="0" smtClean="0">
                          <a:solidFill>
                            <a:srgbClr val="000000"/>
                          </a:solidFill>
                          <a:latin typeface="Times New Roman" panose="02020603050405020304" pitchFamily="18" charset="0"/>
                          <a:ea typeface="Times New Roman"/>
                          <a:cs typeface="Times New Roman" panose="02020603050405020304" pitchFamily="18" charset="0"/>
                        </a:rPr>
                        <a:t>K</a:t>
                      </a: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1"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905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1905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dirty="0" smtClean="0">
                          <a:latin typeface="Times New Roman" panose="02020603050405020304" pitchFamily="18" charset="0"/>
                          <a:ea typeface="Calibri"/>
                          <a:cs typeface="Times New Roman" panose="02020603050405020304" pitchFamily="18" charset="0"/>
                        </a:rPr>
                        <a:t>1</a:t>
                      </a: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1905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dirty="0" smtClean="0">
                          <a:latin typeface="Times New Roman" panose="02020603050405020304" pitchFamily="18" charset="0"/>
                          <a:ea typeface="Calibri"/>
                          <a:cs typeface="Times New Roman" panose="02020603050405020304" pitchFamily="18" charset="0"/>
                        </a:rPr>
                        <a:t>1</a:t>
                      </a: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dirty="0" smtClean="0">
                          <a:latin typeface="Times New Roman" panose="02020603050405020304" pitchFamily="18" charset="0"/>
                          <a:ea typeface="Calibri"/>
                          <a:cs typeface="Times New Roman" panose="02020603050405020304" pitchFamily="18" charset="0"/>
                        </a:rPr>
                        <a:t>1</a:t>
                      </a: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dirty="0" smtClean="0">
                          <a:latin typeface="Times New Roman" panose="02020603050405020304" pitchFamily="18" charset="0"/>
                          <a:ea typeface="Calibri"/>
                          <a:cs typeface="Times New Roman" panose="02020603050405020304" pitchFamily="18" charset="0"/>
                        </a:rPr>
                        <a:t>1</a:t>
                      </a: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dirty="0" smtClean="0">
                          <a:latin typeface="Times New Roman" panose="02020603050405020304" pitchFamily="18" charset="0"/>
                          <a:ea typeface="Calibri"/>
                          <a:cs typeface="Times New Roman" panose="02020603050405020304" pitchFamily="18" charset="0"/>
                        </a:rPr>
                        <a:t>1</a:t>
                      </a: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1400" dirty="0" smtClean="0">
                          <a:latin typeface="Times New Roman" panose="02020603050405020304" pitchFamily="18" charset="0"/>
                          <a:ea typeface="Calibri"/>
                          <a:cs typeface="Times New Roman" panose="02020603050405020304" pitchFamily="18" charset="0"/>
                        </a:rPr>
                        <a:t>1</a:t>
                      </a: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1905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1905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1905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1905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1905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lnSpc>
                          <a:spcPct val="115000"/>
                        </a:lnSpc>
                        <a:spcAft>
                          <a:spcPts val="0"/>
                        </a:spcAft>
                      </a:pPr>
                      <a:r>
                        <a:rPr kumimoji="0" lang="en-US" sz="1400" b="0" kern="1200" dirty="0" smtClean="0">
                          <a:solidFill>
                            <a:srgbClr val="000000"/>
                          </a:solidFill>
                          <a:latin typeface="Times New Roman" panose="02020603050405020304" pitchFamily="18" charset="0"/>
                          <a:ea typeface="Times New Roman"/>
                          <a:cs typeface="Times New Roman" panose="02020603050405020304" pitchFamily="18" charset="0"/>
                        </a:rPr>
                        <a:t>D</a:t>
                      </a: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r">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kumimoji="0" lang="en-US" sz="1400" b="0" kern="1200" dirty="0" smtClean="0">
                          <a:solidFill>
                            <a:srgbClr val="000000"/>
                          </a:solidFill>
                          <a:latin typeface="Times New Roman" panose="02020603050405020304" pitchFamily="18" charset="0"/>
                          <a:ea typeface="Times New Roman"/>
                          <a:cs typeface="Times New Roman" panose="02020603050405020304" pitchFamily="18" charset="0"/>
                        </a:rPr>
                        <a:t>E</a:t>
                      </a: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400" b="0" kern="1200" dirty="0" smtClean="0">
                          <a:solidFill>
                            <a:srgbClr val="000000"/>
                          </a:solidFill>
                          <a:latin typeface="Times New Roman" panose="02020603050405020304" pitchFamily="18" charset="0"/>
                          <a:ea typeface="Times New Roman"/>
                          <a:cs typeface="Times New Roman" panose="02020603050405020304" pitchFamily="18" charset="0"/>
                        </a:rPr>
                        <a:t>F</a:t>
                      </a: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400" b="0" kern="1200">
                          <a:solidFill>
                            <a:srgbClr val="000000"/>
                          </a:solidFill>
                          <a:latin typeface="Times New Roman" panose="02020603050405020304" pitchFamily="18" charset="0"/>
                          <a:ea typeface="Times New Roman"/>
                          <a:cs typeface="Times New Roman" panose="02020603050405020304" pitchFamily="18" charset="0"/>
                        </a:rPr>
                        <a:t> </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400" b="0" kern="1200">
                          <a:solidFill>
                            <a:srgbClr val="000000"/>
                          </a:solidFill>
                          <a:latin typeface="Times New Roman" panose="02020603050405020304" pitchFamily="18" charset="0"/>
                          <a:ea typeface="Times New Roman"/>
                          <a:cs typeface="Times New Roman" panose="02020603050405020304" pitchFamily="18" charset="0"/>
                        </a:rPr>
                        <a:t> </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400" b="0" kern="1200" dirty="0">
                          <a:solidFill>
                            <a:srgbClr val="000000"/>
                          </a:solidFill>
                          <a:latin typeface="Times New Roman" panose="02020603050405020304" pitchFamily="18" charset="0"/>
                          <a:ea typeface="Times New Roman"/>
                          <a:cs typeface="Times New Roman" panose="02020603050405020304" pitchFamily="18" charset="0"/>
                        </a:rPr>
                        <a:t> </a:t>
                      </a: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400" b="0" kern="1200" dirty="0">
                          <a:solidFill>
                            <a:srgbClr val="000000"/>
                          </a:solidFill>
                          <a:latin typeface="Times New Roman" panose="02020603050405020304" pitchFamily="18" charset="0"/>
                          <a:ea typeface="Times New Roman"/>
                          <a:cs typeface="Times New Roman" panose="02020603050405020304" pitchFamily="18" charset="0"/>
                        </a:rPr>
                        <a:t> </a:t>
                      </a: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ysDash"/>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400" b="0" kern="1200" dirty="0" smtClean="0">
                          <a:solidFill>
                            <a:srgbClr val="000000"/>
                          </a:solidFill>
                          <a:latin typeface="Times New Roman" panose="02020603050405020304" pitchFamily="18" charset="0"/>
                          <a:ea typeface="Times New Roman"/>
                          <a:cs typeface="Times New Roman" panose="02020603050405020304" pitchFamily="18" charset="0"/>
                        </a:rPr>
                        <a:t>B</a:t>
                      </a: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400" b="0" kern="1200" dirty="0" smtClean="0">
                          <a:solidFill>
                            <a:srgbClr val="000000"/>
                          </a:solidFill>
                          <a:latin typeface="Times New Roman" panose="02020603050405020304" pitchFamily="18" charset="0"/>
                          <a:ea typeface="Times New Roman"/>
                          <a:cs typeface="Times New Roman" panose="02020603050405020304" pitchFamily="18" charset="0"/>
                        </a:rPr>
                        <a:t>G</a:t>
                      </a: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400" b="0" kern="1200" dirty="0" smtClean="0">
                          <a:solidFill>
                            <a:srgbClr val="000000"/>
                          </a:solidFill>
                          <a:latin typeface="Times New Roman" panose="02020603050405020304" pitchFamily="18" charset="0"/>
                          <a:ea typeface="Times New Roman"/>
                          <a:cs typeface="Times New Roman" panose="02020603050405020304" pitchFamily="18" charset="0"/>
                        </a:rPr>
                        <a:t>H</a:t>
                      </a: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14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400" b="0" kern="1200" dirty="0" smtClean="0">
                          <a:solidFill>
                            <a:srgbClr val="000000"/>
                          </a:solidFill>
                          <a:latin typeface="Times New Roman" panose="02020603050405020304" pitchFamily="18" charset="0"/>
                          <a:ea typeface="Times New Roman"/>
                          <a:cs typeface="Times New Roman" panose="02020603050405020304" pitchFamily="18" charset="0"/>
                        </a:rPr>
                        <a:t>1</a:t>
                      </a: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400" b="0" kern="1200" dirty="0" smtClean="0">
                          <a:solidFill>
                            <a:srgbClr val="000000"/>
                          </a:solidFill>
                          <a:latin typeface="Times New Roman" panose="02020603050405020304" pitchFamily="18" charset="0"/>
                          <a:ea typeface="Times New Roman"/>
                          <a:cs typeface="Times New Roman" panose="02020603050405020304" pitchFamily="18" charset="0"/>
                        </a:rPr>
                        <a:t>1</a:t>
                      </a: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400" b="0" kern="1200" dirty="0" smtClean="0">
                          <a:solidFill>
                            <a:srgbClr val="000000"/>
                          </a:solidFill>
                          <a:latin typeface="Times New Roman" panose="02020603050405020304" pitchFamily="18" charset="0"/>
                          <a:ea typeface="Times New Roman"/>
                          <a:cs typeface="Times New Roman" panose="02020603050405020304" pitchFamily="18" charset="0"/>
                        </a:rPr>
                        <a:t>1</a:t>
                      </a: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r>
                        <a:rPr kumimoji="0" lang="en-US" sz="1400" b="0" kern="1200" dirty="0" smtClean="0">
                          <a:solidFill>
                            <a:srgbClr val="000000"/>
                          </a:solidFill>
                          <a:latin typeface="Times New Roman" panose="02020603050405020304" pitchFamily="18" charset="0"/>
                          <a:ea typeface="Times New Roman"/>
                          <a:cs typeface="Times New Roman" panose="02020603050405020304" pitchFamily="18" charset="0"/>
                        </a:rPr>
                        <a:t>1</a:t>
                      </a: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ysDash"/>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ysDash"/>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900" dirty="0">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14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0" b="1" dirty="0">
                          <a:solidFill>
                            <a:srgbClr val="0000CC"/>
                          </a:solidFill>
                          <a:latin typeface="Times New Roman" panose="02020603050405020304" pitchFamily="18" charset="0"/>
                          <a:ea typeface="Times New Roman"/>
                          <a:cs typeface="Times New Roman" panose="02020603050405020304" pitchFamily="18" charset="0"/>
                        </a:rPr>
                        <a:t>R</a:t>
                      </a: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0" b="1" dirty="0" smtClean="0">
                          <a:solidFill>
                            <a:srgbClr val="0000CC"/>
                          </a:solidFill>
                          <a:latin typeface="Times New Roman" panose="02020603050405020304" pitchFamily="18" charset="0"/>
                          <a:ea typeface="Times New Roman"/>
                          <a:cs typeface="Times New Roman" panose="02020603050405020304" pitchFamily="18" charset="0"/>
                        </a:rPr>
                        <a:t>1</a:t>
                      </a: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0" b="1" dirty="0" smtClean="0">
                          <a:solidFill>
                            <a:srgbClr val="0000CC"/>
                          </a:solidFill>
                          <a:latin typeface="Times New Roman" panose="02020603050405020304" pitchFamily="18" charset="0"/>
                          <a:ea typeface="Times New Roman"/>
                          <a:cs typeface="Times New Roman" panose="02020603050405020304" pitchFamily="18" charset="0"/>
                        </a:rPr>
                        <a:t>1</a:t>
                      </a: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0" b="1" dirty="0" smtClean="0">
                          <a:solidFill>
                            <a:srgbClr val="0000CC"/>
                          </a:solidFill>
                          <a:latin typeface="Times New Roman" panose="02020603050405020304" pitchFamily="18" charset="0"/>
                          <a:ea typeface="Times New Roman"/>
                          <a:cs typeface="Times New Roman" panose="02020603050405020304" pitchFamily="18" charset="0"/>
                        </a:rPr>
                        <a:t>2</a:t>
                      </a: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0" b="1" dirty="0" smtClean="0">
                          <a:solidFill>
                            <a:srgbClr val="0000CC"/>
                          </a:solidFill>
                          <a:latin typeface="Times New Roman" panose="02020603050405020304" pitchFamily="18" charset="0"/>
                          <a:ea typeface="Times New Roman"/>
                          <a:cs typeface="Times New Roman" panose="02020603050405020304" pitchFamily="18" charset="0"/>
                        </a:rPr>
                        <a:t>2</a:t>
                      </a: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0" b="1" dirty="0" smtClean="0">
                          <a:solidFill>
                            <a:srgbClr val="0000CC"/>
                          </a:solidFill>
                          <a:latin typeface="Times New Roman" panose="02020603050405020304" pitchFamily="18" charset="0"/>
                          <a:ea typeface="Times New Roman"/>
                          <a:cs typeface="Times New Roman" panose="02020603050405020304" pitchFamily="18" charset="0"/>
                        </a:rPr>
                        <a:t>2</a:t>
                      </a: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r>
                        <a:rPr lang="en-US" sz="2000" b="1" dirty="0" smtClean="0">
                          <a:solidFill>
                            <a:srgbClr val="0000CC"/>
                          </a:solidFill>
                          <a:latin typeface="Times New Roman" panose="02020603050405020304" pitchFamily="18" charset="0"/>
                          <a:ea typeface="Times New Roman"/>
                          <a:cs typeface="Times New Roman" panose="02020603050405020304" pitchFamily="18" charset="0"/>
                        </a:rPr>
                        <a:t>2</a:t>
                      </a: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rtl="0" eaLnBrk="1" latinLnBrk="0" hangingPunct="1">
                        <a:defRPr kumimoji="0" kern="1200">
                          <a:solidFill>
                            <a:schemeClr val="tx1"/>
                          </a:solidFill>
                          <a:latin typeface="Calibri"/>
                          <a:ea typeface=""/>
                          <a:cs typeface=""/>
                        </a:defRPr>
                      </a:lvl1pPr>
                      <a:lvl2pPr marL="457200" algn="l" rtl="0" eaLnBrk="1" latinLnBrk="0" hangingPunct="1">
                        <a:defRPr kumimoji="0" kern="1200">
                          <a:solidFill>
                            <a:schemeClr val="tx1"/>
                          </a:solidFill>
                          <a:latin typeface="Calibri"/>
                          <a:ea typeface=""/>
                          <a:cs typeface=""/>
                        </a:defRPr>
                      </a:lvl2pPr>
                      <a:lvl3pPr marL="914400" algn="l" rtl="0" eaLnBrk="1" latinLnBrk="0" hangingPunct="1">
                        <a:defRPr kumimoji="0" kern="1200">
                          <a:solidFill>
                            <a:schemeClr val="tx1"/>
                          </a:solidFill>
                          <a:latin typeface="Calibri"/>
                          <a:ea typeface=""/>
                          <a:cs typeface=""/>
                        </a:defRPr>
                      </a:lvl3pPr>
                      <a:lvl4pPr marL="1371600" algn="l" rtl="0" eaLnBrk="1" latinLnBrk="0" hangingPunct="1">
                        <a:defRPr kumimoji="0" kern="1200">
                          <a:solidFill>
                            <a:schemeClr val="tx1"/>
                          </a:solidFill>
                          <a:latin typeface="Calibri"/>
                          <a:ea typeface=""/>
                          <a:cs typeface=""/>
                        </a:defRPr>
                      </a:lvl4pPr>
                      <a:lvl5pPr marL="1828800" algn="l" rtl="0" eaLnBrk="1" latinLnBrk="0" hangingPunct="1">
                        <a:defRPr kumimoji="0" kern="1200">
                          <a:solidFill>
                            <a:schemeClr val="tx1"/>
                          </a:solidFill>
                          <a:latin typeface="Calibri"/>
                          <a:ea typeface=""/>
                          <a:cs typeface=""/>
                        </a:defRPr>
                      </a:lvl5pPr>
                      <a:lvl6pPr marL="2286000" algn="l" rtl="0" eaLnBrk="1" latinLnBrk="0" hangingPunct="1">
                        <a:defRPr kumimoji="0" kern="1200">
                          <a:solidFill>
                            <a:schemeClr val="tx1"/>
                          </a:solidFill>
                          <a:latin typeface="Calibri"/>
                          <a:ea typeface=""/>
                          <a:cs typeface=""/>
                        </a:defRPr>
                      </a:lvl6pPr>
                      <a:lvl7pPr marL="2743200" algn="l" rtl="0" eaLnBrk="1" latinLnBrk="0" hangingPunct="1">
                        <a:defRPr kumimoji="0" kern="1200">
                          <a:solidFill>
                            <a:schemeClr val="tx1"/>
                          </a:solidFill>
                          <a:latin typeface="Calibri"/>
                          <a:ea typeface=""/>
                          <a:cs typeface=""/>
                        </a:defRPr>
                      </a:lvl7pPr>
                      <a:lvl8pPr marL="3200400" algn="l" rtl="0" eaLnBrk="1" latinLnBrk="0" hangingPunct="1">
                        <a:defRPr kumimoji="0" kern="1200">
                          <a:solidFill>
                            <a:schemeClr val="tx1"/>
                          </a:solidFill>
                          <a:latin typeface="Calibri"/>
                          <a:ea typeface=""/>
                          <a:cs typeface=""/>
                        </a:defRPr>
                      </a:lvl8pPr>
                      <a:lvl9pPr marL="3657600" algn="l" rtl="0" eaLnBrk="1" latinLnBrk="0" hangingPunct="1">
                        <a:defRPr kumimoji="0" kern="1200">
                          <a:solidFill>
                            <a:schemeClr val="tx1"/>
                          </a:solidFill>
                          <a:latin typeface="Calibri"/>
                          <a:ea typeface=""/>
                          <a:cs typeface=""/>
                        </a:defRPr>
                      </a:lvl9pPr>
                    </a:lstStyle>
                    <a:p>
                      <a:pPr algn="ctr">
                        <a:lnSpc>
                          <a:spcPct val="115000"/>
                        </a:lnSpc>
                        <a:spcAft>
                          <a:spcPts val="0"/>
                        </a:spcAft>
                      </a:pP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20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12700" cap="flat" cmpd="sng" algn="ctr">
                      <a:solidFill>
                        <a:schemeClr val="tx1"/>
                      </a:solidFill>
                      <a:prstDash val="solid"/>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r h="157734">
                <a:tc>
                  <a:txBody>
                    <a:bodyPr/>
                    <a:lstStyle/>
                    <a:p>
                      <a:pPr algn="ctr">
                        <a:lnSpc>
                          <a:spcPct val="115000"/>
                        </a:lnSpc>
                        <a:spcAft>
                          <a:spcPts val="0"/>
                        </a:spcAft>
                      </a:pP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endParaRPr lang="en-US" sz="2000" dirty="0">
                        <a:solidFill>
                          <a:srgbClr val="0000CC"/>
                        </a:solidFill>
                        <a:latin typeface="Times New Roman" panose="02020603050405020304" pitchFamily="18" charset="0"/>
                        <a:ea typeface="Calibri"/>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c>
                  <a:txBody>
                    <a:bodyPr/>
                    <a:lstStyle/>
                    <a:p>
                      <a:pPr marL="0" algn="ctr" rtl="0" eaLnBrk="1" latinLnBrk="0" hangingPunct="1">
                        <a:lnSpc>
                          <a:spcPct val="115000"/>
                        </a:lnSpc>
                        <a:spcAft>
                          <a:spcPts val="0"/>
                        </a:spcAft>
                      </a:pPr>
                      <a:endParaRPr kumimoji="0" lang="en-US" sz="2000" b="0" kern="1200" dirty="0">
                        <a:solidFill>
                          <a:srgbClr val="000000"/>
                        </a:solidFill>
                        <a:latin typeface="Times New Roman" panose="02020603050405020304" pitchFamily="18" charset="0"/>
                        <a:ea typeface="Times New Roman"/>
                        <a:cs typeface="Times New Roman" panose="02020603050405020304" pitchFamily="18" charset="0"/>
                      </a:endParaRPr>
                    </a:p>
                  </a:txBody>
                  <a:tcPr marL="24711" marR="24711" marT="0" marB="0" anchor="ctr">
                    <a:lnL w="3175" cap="flat" cmpd="sng" algn="ctr">
                      <a:solidFill>
                        <a:schemeClr val="tx1"/>
                      </a:solidFill>
                      <a:prstDash val="dot"/>
                      <a:round/>
                      <a:headEnd type="none" w="med" len="med"/>
                      <a:tailEnd type="none" w="med" len="med"/>
                    </a:lnL>
                    <a:lnR w="3175" cap="flat" cmpd="sng" algn="ctr">
                      <a:solidFill>
                        <a:schemeClr val="tx1"/>
                      </a:solidFill>
                      <a:prstDash val="dot"/>
                      <a:round/>
                      <a:headEnd type="none" w="med" len="med"/>
                      <a:tailEnd type="none" w="med" len="med"/>
                    </a:lnR>
                    <a:lnT w="3175" cap="flat" cmpd="sng" algn="ctr">
                      <a:solidFill>
                        <a:schemeClr val="tx1"/>
                      </a:solidFill>
                      <a:prstDash val="dot"/>
                      <a:round/>
                      <a:headEnd type="none" w="med" len="med"/>
                      <a:tailEnd type="none" w="med" len="med"/>
                    </a:lnT>
                    <a:lnB w="3175" cap="flat" cmpd="sng" algn="ctr">
                      <a:solidFill>
                        <a:schemeClr val="tx1"/>
                      </a:solidFill>
                      <a:prstDash val="dot"/>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223641290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Presentation on brainstorming">
  <a:themeElements>
    <a:clrScheme name="Green">
      <a:dk1>
        <a:sysClr val="windowText" lastClr="000000"/>
      </a:dk1>
      <a:lt1>
        <a:sysClr val="window" lastClr="FFFFFF"/>
      </a:lt1>
      <a:dk2>
        <a:srgbClr val="455F51"/>
      </a:dk2>
      <a:lt2>
        <a:srgbClr val="E3DED1"/>
      </a:lt2>
      <a:accent1>
        <a:srgbClr val="549E39"/>
      </a:accent1>
      <a:accent2>
        <a:srgbClr val="8AB833"/>
      </a:accent2>
      <a:accent3>
        <a:srgbClr val="C0CF3A"/>
      </a:accent3>
      <a:accent4>
        <a:srgbClr val="029676"/>
      </a:accent4>
      <a:accent5>
        <a:srgbClr val="4AB5C4"/>
      </a:accent5>
      <a:accent6>
        <a:srgbClr val="0989B1"/>
      </a:accent6>
      <a:hlink>
        <a:srgbClr val="6B9F25"/>
      </a:hlink>
      <a:folHlink>
        <a:srgbClr val="BA6906"/>
      </a:folHlink>
    </a:clrScheme>
    <a:fontScheme name="Century Gothic-Palatino Linotype">
      <a:majorFont>
        <a:latin typeface="Century Gothic"/>
        <a:ea typeface=""/>
        <a:cs typeface=""/>
        <a:font script="Jpan" typeface="ＭＳ ゴシック"/>
        <a:font script="Hang" typeface="맑은 고딕"/>
        <a:font script="Hans" typeface="宋体"/>
        <a:font script="Hant" typeface="新細明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Palatino Linotype"/>
        <a:ea typeface=""/>
        <a:cs typeface=""/>
        <a:font script="Jpan" typeface="ＭＳ ゴシック"/>
        <a:font script="Hang" typeface="맑은 고딕"/>
        <a:font script="Hans" typeface="宋体"/>
        <a:font script="Hant" typeface="新細明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spDef>
      <a:spPr/>
      <a:bodyPr rtlCol="0" anchor="ctr"/>
      <a:lstStyle>
        <a:defPPr algn="ctr">
          <a:defRPr/>
        </a:defPPr>
      </a:lstStyle>
      <a:style>
        <a:lnRef idx="1">
          <a:schemeClr val="accent3"/>
        </a:lnRef>
        <a:fillRef idx="2">
          <a:schemeClr val="accent3"/>
        </a:fillRef>
        <a:effectRef idx="1">
          <a:schemeClr val="accent3"/>
        </a:effectRef>
        <a:fontRef idx="minor">
          <a:schemeClr val="dk1"/>
        </a:fontRef>
      </a:style>
    </a:spDef>
    <a:lnDef>
      <a:spPr/>
      <a:bodyPr/>
      <a:lstStyle/>
      <a:style>
        <a:lnRef idx="1">
          <a:schemeClr val="accent1"/>
        </a:lnRef>
        <a:fillRef idx="0">
          <a:schemeClr val="accent1"/>
        </a:fillRef>
        <a:effectRef idx="0">
          <a:schemeClr val="accent1"/>
        </a:effectRef>
        <a:fontRef idx="minor">
          <a:schemeClr val="tx1"/>
        </a:fontRef>
      </a:style>
    </a:lnDef>
    <a:txDef>
      <a:spPr>
        <a:noFill/>
        <a:ln>
          <a:solidFill>
            <a:schemeClr val="bg2"/>
          </a:solidFill>
        </a:ln>
      </a:spPr>
      <a:bodyPr wrap="none" rtlCol="0">
        <a:spAutoFit/>
      </a:bodyPr>
      <a:lstStyle>
        <a:defPPr>
          <a:defRPr dirty="0" err="1" smtClean="0"/>
        </a:defPPr>
      </a:lstStyle>
    </a:txDef>
  </a:objectDefaults>
  <a:extraClrSchemeLst/>
  <a:extLst>
    <a:ext uri="{05A4C25C-085E-4340-85A3-A5531E510DB2}">
      <thm15:themeFamily xmlns="" xmlns:thm15="http://schemas.microsoft.com/office/thememl/2012/main" name="Presentation on brainstorming" id="{C229246F-E851-40FB-8E1D-535DCA6AFD71}" vid="{8D346C02-FE09-4A8E-BC58-EB73E373F09D}"/>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ゴシック"/>
        <a:font script="Hang" typeface="맑은 고딕"/>
        <a:font script="Hans" typeface="宋体"/>
        <a:font script="Hant" typeface="新細明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ＭＳ ゴシック"/>
        <a:font script="Hang" typeface="맑은 고딕"/>
        <a:font script="Hans" typeface="宋体"/>
        <a:font script="Hant" typeface="新細明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p:properties>
</file>

<file path=customXml/item2.xml><?xml version="1.0" encoding="utf-8"?>
<ct:contentTypeSchema xmlns:ct="http://schemas.microsoft.com/office/2006/metadata/contentType" xmlns:ma="http://schemas.microsoft.com/office/2006/metadata/properties/metaAttributes" ct:_="" ma:_="" ma:contentTypeName="Document" ma:contentTypeID="0x010100BF86085EB6EF8A468533B5E264E46EF1" ma:contentTypeVersion="0" ma:contentTypeDescription="Create a new document." ma:contentTypeScope="" ma:versionID="0ff94189cd42df72cdfb57eaf031f651">
  <xsd:schema xmlns:xsd="http://www.w3.org/2001/XMLSchema" xmlns:xs="http://www.w3.org/2001/XMLSchema" xmlns:p="http://schemas.microsoft.com/office/2006/metadata/properties" targetNamespace="http://schemas.microsoft.com/office/2006/metadata/properties" ma:root="true" ma:fieldsID="c64490b4aec6201516c3a874156f37b2">
    <xsd:element name="properties">
      <xsd:complexType>
        <xsd:sequence>
          <xsd:element name="documentManagement">
            <xsd:complexType>
              <xsd:all/>
            </xsd:complexType>
          </xsd:element>
        </xsd:sequence>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F79180A7-FED7-402B-A9FF-523DC95603D5}">
  <ds:schemaRefs>
    <ds:schemaRef ds:uri="http://purl.org/dc/terms/"/>
    <ds:schemaRef ds:uri="http://schemas.openxmlformats.org/package/2006/metadata/core-properties"/>
    <ds:schemaRef ds:uri="http://schemas.microsoft.com/office/2006/metadata/properties"/>
    <ds:schemaRef ds:uri="http://purl.org/dc/elements/1.1/"/>
    <ds:schemaRef ds:uri="http://schemas.microsoft.com/office/2006/documentManagement/types"/>
    <ds:schemaRef ds:uri="http://schemas.microsoft.com/office/infopath/2007/PartnerControls"/>
    <ds:schemaRef ds:uri="http://www.w3.org/XML/1998/namespace"/>
    <ds:schemaRef ds:uri="http://purl.org/dc/dcmitype/"/>
  </ds:schemaRefs>
</ds:datastoreItem>
</file>

<file path=customXml/itemProps2.xml><?xml version="1.0" encoding="utf-8"?>
<ds:datastoreItem xmlns:ds="http://schemas.openxmlformats.org/officeDocument/2006/customXml" ds:itemID="{10457B53-549F-4438-8A82-5F92BD07D6F2}">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openxmlformats.org/package/2006/metadata/core-properties"/>
    <ds:schemaRef ds:uri="http://purl.org/dc/elements/1.1/"/>
    <ds:schemaRef ds:uri="http://purl.org/dc/terms/"/>
    <ds:schemaRef ds:uri="http://schemas.microsoft.com/internal/obd"/>
    <ds:schemaRef ds:uri="http://schemas.microsoft.com/office/infopath/2007/PartnerControls"/>
  </ds:schemaRefs>
</ds:datastoreItem>
</file>

<file path=customXml/itemProps3.xml><?xml version="1.0" encoding="utf-8"?>
<ds:datastoreItem xmlns:ds="http://schemas.openxmlformats.org/officeDocument/2006/customXml" ds:itemID="{50C61685-D06F-4157-BC9A-C294FED655F0}">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Business brainstorming presentation</Template>
  <TotalTime>0</TotalTime>
  <Words>6156</Words>
  <Application>Microsoft Office PowerPoint</Application>
  <PresentationFormat>A4 Paper (210x297 mm)</PresentationFormat>
  <Paragraphs>4115</Paragraphs>
  <Slides>52</Slides>
  <Notes>52</Notes>
  <HiddenSlides>0</HiddenSlides>
  <MMClips>0</MMClips>
  <ScaleCrop>false</ScaleCrop>
  <HeadingPairs>
    <vt:vector size="6" baseType="variant">
      <vt:variant>
        <vt:lpstr>Theme</vt:lpstr>
      </vt:variant>
      <vt:variant>
        <vt:i4>1</vt:i4>
      </vt:variant>
      <vt:variant>
        <vt:lpstr>Embedded OLE Servers</vt:lpstr>
      </vt:variant>
      <vt:variant>
        <vt:i4>4</vt:i4>
      </vt:variant>
      <vt:variant>
        <vt:lpstr>Slide Titles</vt:lpstr>
      </vt:variant>
      <vt:variant>
        <vt:i4>52</vt:i4>
      </vt:variant>
    </vt:vector>
  </HeadingPairs>
  <TitlesOfParts>
    <vt:vector size="57" baseType="lpstr">
      <vt:lpstr>Presentation on brainstorming</vt:lpstr>
      <vt:lpstr>Equation</vt:lpstr>
      <vt:lpstr>수식</vt:lpstr>
      <vt:lpstr>Document</vt:lpstr>
      <vt:lpstr>Worksheet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keywords/>
  <cp:lastModifiedBy/>
  <cp:revision>1</cp:revision>
  <dcterms:created xsi:type="dcterms:W3CDTF">2013-06-13T04:11:18Z</dcterms:created>
  <dcterms:modified xsi:type="dcterms:W3CDTF">2015-03-08T08:46:07Z</dcterms:modified>
  <cp:version/>
</cp:coreProperties>
</file>

<file path=docProps/custom.xml><?xml version="1.0" encoding="utf-8"?>
<Properties xmlns="http://schemas.openxmlformats.org/officeDocument/2006/custom-properties" xmlns:vt="http://schemas.openxmlformats.org/officeDocument/2006/docPropsVTypes">
  <property fmtid="{D5CDD505-2E9C-101B-9397-08002B2CF9AE}" pid="2" name="_TemplateID">
    <vt:lpwstr>TC034606379991</vt:lpwstr>
  </property>
  <property fmtid="{D5CDD505-2E9C-101B-9397-08002B2CF9AE}" pid="3" name="ContentTypeId">
    <vt:lpwstr>0x010100BF86085EB6EF8A468533B5E264E46EF1</vt:lpwstr>
  </property>
</Properties>
</file>