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66" r:id="rId3"/>
    <p:sldId id="267" r:id="rId4"/>
    <p:sldId id="268" r:id="rId5"/>
    <p:sldId id="269" r:id="rId6"/>
    <p:sldId id="270" r:id="rId7"/>
    <p:sldId id="256" r:id="rId8"/>
    <p:sldId id="258" r:id="rId9"/>
    <p:sldId id="259" r:id="rId10"/>
    <p:sldId id="260" r:id="rId11"/>
    <p:sldId id="262" r:id="rId12"/>
    <p:sldId id="264" r:id="rId13"/>
    <p:sldId id="263" r:id="rId14"/>
    <p:sldId id="265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88512-46A5-4908-A9ED-F6052BFF1C3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9AA18F86-49A0-4A3B-815C-1AD08EC6AE75}">
      <dgm:prSet phldrT="[نص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قواعد الرسم العثماني </a:t>
          </a:r>
          <a:endParaRPr lang="ar-SA" dirty="0"/>
        </a:p>
      </dgm:t>
    </dgm:pt>
    <dgm:pt modelId="{3EC1EA90-6D52-4EE5-837E-2E05A2A3D3A4}" type="parTrans" cxnId="{4D985700-DCC3-462A-A1CF-2DAAFE143793}">
      <dgm:prSet/>
      <dgm:spPr/>
      <dgm:t>
        <a:bodyPr/>
        <a:lstStyle/>
        <a:p>
          <a:pPr rtl="1"/>
          <a:endParaRPr lang="ar-SA"/>
        </a:p>
      </dgm:t>
    </dgm:pt>
    <dgm:pt modelId="{5A176B94-7A82-4CAB-A440-11032E35E99C}" type="sibTrans" cxnId="{4D985700-DCC3-462A-A1CF-2DAAFE143793}">
      <dgm:prSet/>
      <dgm:spPr/>
      <dgm:t>
        <a:bodyPr/>
        <a:lstStyle/>
        <a:p>
          <a:pPr rtl="1"/>
          <a:endParaRPr lang="ar-SA"/>
        </a:p>
      </dgm:t>
    </dgm:pt>
    <dgm:pt modelId="{CCD56E94-0129-4551-A533-B7620AFEB9EB}">
      <dgm:prSet phldrT="[نص]"/>
      <dgm:spPr>
        <a:solidFill>
          <a:srgbClr val="FFFF00"/>
        </a:solidFill>
      </dgm:spPr>
      <dgm:t>
        <a:bodyPr/>
        <a:lstStyle/>
        <a:p>
          <a:pPr rtl="1"/>
          <a:r>
            <a:rPr lang="ar-SA" dirty="0" smtClean="0"/>
            <a:t>الحذف</a:t>
          </a:r>
          <a:endParaRPr lang="ar-SA" dirty="0"/>
        </a:p>
      </dgm:t>
    </dgm:pt>
    <dgm:pt modelId="{13ED6F0D-BB42-4B6D-AE1C-D4A104485341}" type="parTrans" cxnId="{00FBD464-6194-4D25-B7D7-00C5457645C9}">
      <dgm:prSet/>
      <dgm:spPr/>
      <dgm:t>
        <a:bodyPr/>
        <a:lstStyle/>
        <a:p>
          <a:pPr rtl="1"/>
          <a:endParaRPr lang="ar-SA"/>
        </a:p>
      </dgm:t>
    </dgm:pt>
    <dgm:pt modelId="{AD4CEA28-4C5C-4D89-87C3-1454E53C2954}" type="sibTrans" cxnId="{00FBD464-6194-4D25-B7D7-00C5457645C9}">
      <dgm:prSet/>
      <dgm:spPr/>
      <dgm:t>
        <a:bodyPr/>
        <a:lstStyle/>
        <a:p>
          <a:pPr rtl="1"/>
          <a:endParaRPr lang="ar-SA"/>
        </a:p>
      </dgm:t>
    </dgm:pt>
    <dgm:pt modelId="{AB7210E1-6F3D-4EEA-82F9-959E454FC17A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البدل</a:t>
          </a:r>
          <a:endParaRPr lang="ar-SA" dirty="0"/>
        </a:p>
      </dgm:t>
    </dgm:pt>
    <dgm:pt modelId="{0000ED19-ECC2-4957-809D-832E5B45EE3C}" type="parTrans" cxnId="{C0114438-9C31-443C-875F-3B64154D724F}">
      <dgm:prSet/>
      <dgm:spPr/>
      <dgm:t>
        <a:bodyPr/>
        <a:lstStyle/>
        <a:p>
          <a:pPr rtl="1"/>
          <a:endParaRPr lang="ar-SA"/>
        </a:p>
      </dgm:t>
    </dgm:pt>
    <dgm:pt modelId="{D34079C4-BB71-42A2-8CD2-4F274B9D13CD}" type="sibTrans" cxnId="{C0114438-9C31-443C-875F-3B64154D724F}">
      <dgm:prSet/>
      <dgm:spPr/>
      <dgm:t>
        <a:bodyPr/>
        <a:lstStyle/>
        <a:p>
          <a:pPr rtl="1"/>
          <a:endParaRPr lang="ar-SA"/>
        </a:p>
      </dgm:t>
    </dgm:pt>
    <dgm:pt modelId="{AF263BEE-3D5B-44DE-B6C1-A3573E2F3C86}">
      <dgm:prSet phldrT="[نص]"/>
      <dgm:spPr>
        <a:solidFill>
          <a:srgbClr val="FF0000"/>
        </a:solidFill>
      </dgm:spPr>
      <dgm:t>
        <a:bodyPr/>
        <a:lstStyle/>
        <a:p>
          <a:pPr rtl="1"/>
          <a:r>
            <a:rPr lang="ar-SA" dirty="0" smtClean="0"/>
            <a:t>ما فـيـه </a:t>
          </a:r>
          <a:r>
            <a:rPr lang="ar-SA" dirty="0" err="1" smtClean="0"/>
            <a:t>قرآتـان</a:t>
          </a:r>
          <a:endParaRPr lang="ar-SA" dirty="0"/>
        </a:p>
      </dgm:t>
    </dgm:pt>
    <dgm:pt modelId="{6539C87E-4A26-40AD-AC09-E38965A6ABE5}" type="parTrans" cxnId="{DC8A38D2-B1CC-4A52-9FF0-86E3FBB82133}">
      <dgm:prSet/>
      <dgm:spPr/>
      <dgm:t>
        <a:bodyPr/>
        <a:lstStyle/>
        <a:p>
          <a:pPr rtl="1"/>
          <a:endParaRPr lang="ar-SA"/>
        </a:p>
      </dgm:t>
    </dgm:pt>
    <dgm:pt modelId="{74C073CA-F0F7-49FE-A2B3-FABC0A8951B4}" type="sibTrans" cxnId="{DC8A38D2-B1CC-4A52-9FF0-86E3FBB82133}">
      <dgm:prSet/>
      <dgm:spPr/>
      <dgm:t>
        <a:bodyPr/>
        <a:lstStyle/>
        <a:p>
          <a:pPr rtl="1"/>
          <a:endParaRPr lang="ar-SA"/>
        </a:p>
      </dgm:t>
    </dgm:pt>
    <dgm:pt modelId="{2E933305-B485-4E43-9E93-FC33E5C6F643}">
      <dgm:prSet/>
      <dgm:spPr/>
      <dgm:t>
        <a:bodyPr/>
        <a:lstStyle/>
        <a:p>
          <a:pPr rtl="1"/>
          <a:r>
            <a:rPr lang="ar-SA" dirty="0" smtClean="0"/>
            <a:t>الزيادة</a:t>
          </a:r>
          <a:endParaRPr lang="ar-SA" dirty="0"/>
        </a:p>
      </dgm:t>
    </dgm:pt>
    <dgm:pt modelId="{DB570D42-70AE-484E-8A2F-50DB71467D0E}" type="parTrans" cxnId="{50660339-A314-4809-AEBC-85064285816C}">
      <dgm:prSet/>
      <dgm:spPr/>
      <dgm:t>
        <a:bodyPr/>
        <a:lstStyle/>
        <a:p>
          <a:pPr rtl="1"/>
          <a:endParaRPr lang="ar-SA"/>
        </a:p>
      </dgm:t>
    </dgm:pt>
    <dgm:pt modelId="{AABE098F-F875-4CE6-B3EB-792D2BEF5EC7}" type="sibTrans" cxnId="{50660339-A314-4809-AEBC-85064285816C}">
      <dgm:prSet/>
      <dgm:spPr/>
      <dgm:t>
        <a:bodyPr/>
        <a:lstStyle/>
        <a:p>
          <a:pPr rtl="1"/>
          <a:endParaRPr lang="ar-SA"/>
        </a:p>
      </dgm:t>
    </dgm:pt>
    <dgm:pt modelId="{B8C3C17B-0724-44CC-A0A2-D0C0790579B9}">
      <dgm:prSet/>
      <dgm:spPr>
        <a:solidFill>
          <a:srgbClr val="00B0F0"/>
        </a:solidFill>
      </dgm:spPr>
      <dgm:t>
        <a:bodyPr/>
        <a:lstStyle/>
        <a:p>
          <a:pPr rtl="1"/>
          <a:r>
            <a:rPr lang="ar-SA" dirty="0" smtClean="0"/>
            <a:t>الوصل والفصل</a:t>
          </a:r>
          <a:endParaRPr lang="ar-SA" dirty="0"/>
        </a:p>
      </dgm:t>
    </dgm:pt>
    <dgm:pt modelId="{D09E5F5F-8119-4676-B5A9-85CAAEB1B421}" type="parTrans" cxnId="{C4EFD561-AE25-49DE-85C2-9559D4CA6DA6}">
      <dgm:prSet/>
      <dgm:spPr/>
      <dgm:t>
        <a:bodyPr/>
        <a:lstStyle/>
        <a:p>
          <a:pPr rtl="1"/>
          <a:endParaRPr lang="ar-SA"/>
        </a:p>
      </dgm:t>
    </dgm:pt>
    <dgm:pt modelId="{D9EC4ED5-7724-452F-926E-4C3A8E0511BD}" type="sibTrans" cxnId="{C4EFD561-AE25-49DE-85C2-9559D4CA6DA6}">
      <dgm:prSet/>
      <dgm:spPr/>
      <dgm:t>
        <a:bodyPr/>
        <a:lstStyle/>
        <a:p>
          <a:pPr rtl="1"/>
          <a:endParaRPr lang="ar-SA"/>
        </a:p>
      </dgm:t>
    </dgm:pt>
    <dgm:pt modelId="{E159C9AE-9012-430E-9416-59384CC1030B}">
      <dgm:prSet/>
      <dgm:spPr>
        <a:solidFill>
          <a:srgbClr val="92D050"/>
        </a:solidFill>
      </dgm:spPr>
      <dgm:t>
        <a:bodyPr/>
        <a:lstStyle/>
        <a:p>
          <a:pPr rtl="1"/>
          <a:r>
            <a:rPr lang="ar-SA" dirty="0" smtClean="0"/>
            <a:t>الـهـمـز</a:t>
          </a:r>
          <a:endParaRPr lang="ar-SA" dirty="0"/>
        </a:p>
      </dgm:t>
    </dgm:pt>
    <dgm:pt modelId="{74634B5F-6A72-4EF6-B6DE-967072EA00DB}" type="parTrans" cxnId="{7056AAFB-54F3-4F40-924C-6F2F1740E230}">
      <dgm:prSet/>
      <dgm:spPr/>
      <dgm:t>
        <a:bodyPr/>
        <a:lstStyle/>
        <a:p>
          <a:pPr rtl="1"/>
          <a:endParaRPr lang="ar-SA"/>
        </a:p>
      </dgm:t>
    </dgm:pt>
    <dgm:pt modelId="{5BC8CB3D-66E1-467E-93F6-B9EAF7634356}" type="sibTrans" cxnId="{7056AAFB-54F3-4F40-924C-6F2F1740E230}">
      <dgm:prSet/>
      <dgm:spPr/>
      <dgm:t>
        <a:bodyPr/>
        <a:lstStyle/>
        <a:p>
          <a:pPr rtl="1"/>
          <a:endParaRPr lang="ar-SA"/>
        </a:p>
      </dgm:t>
    </dgm:pt>
    <dgm:pt modelId="{4EBF0E36-CEDB-4740-8100-8F060D5D07CC}" type="pres">
      <dgm:prSet presAssocID="{41E88512-46A5-4908-A9ED-F6052BFF1C3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73D69A9-F1CE-4ADD-BAB0-E34F882E63A7}" type="pres">
      <dgm:prSet presAssocID="{9AA18F86-49A0-4A3B-815C-1AD08EC6AE75}" presName="root1" presStyleCnt="0"/>
      <dgm:spPr/>
    </dgm:pt>
    <dgm:pt modelId="{2FCE232C-52FF-49B9-A81C-4DC44C4E5B84}" type="pres">
      <dgm:prSet presAssocID="{9AA18F86-49A0-4A3B-815C-1AD08EC6AE75}" presName="LevelOneTextNode" presStyleLbl="node0" presStyleIdx="0" presStyleCnt="1" custAng="0" custScaleX="166701" custScaleY="131683" custLinFactX="300000" custLinFactNeighborX="384586" custLinFactNeighborY="1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794EA16-CA59-4A46-8224-6BF660DD92F4}" type="pres">
      <dgm:prSet presAssocID="{9AA18F86-49A0-4A3B-815C-1AD08EC6AE75}" presName="level2hierChild" presStyleCnt="0"/>
      <dgm:spPr/>
    </dgm:pt>
    <dgm:pt modelId="{BFF9CDEA-CF19-4A31-8173-F44D2B1840A1}" type="pres">
      <dgm:prSet presAssocID="{13ED6F0D-BB42-4B6D-AE1C-D4A104485341}" presName="conn2-1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189576B1-013E-4E3A-969A-78CD02CB3930}" type="pres">
      <dgm:prSet presAssocID="{13ED6F0D-BB42-4B6D-AE1C-D4A104485341}" presName="connTx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FAE513D3-B040-4A94-93FC-D14381F89F65}" type="pres">
      <dgm:prSet presAssocID="{CCD56E94-0129-4551-A533-B7620AFEB9EB}" presName="root2" presStyleCnt="0"/>
      <dgm:spPr/>
    </dgm:pt>
    <dgm:pt modelId="{AE491CA6-A53A-4F24-ACB4-DF6D983EF97D}" type="pres">
      <dgm:prSet presAssocID="{CCD56E94-0129-4551-A533-B7620AFEB9EB}" presName="LevelTwoTextNode" presStyleLbl="node2" presStyleIdx="0" presStyleCnt="6" custScaleX="72856" custLinFactNeighborX="-84942" custLinFactNeighborY="-1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1FDCED-E79E-4A43-8F1D-31F462EA8CC2}" type="pres">
      <dgm:prSet presAssocID="{CCD56E94-0129-4551-A533-B7620AFEB9EB}" presName="level3hierChild" presStyleCnt="0"/>
      <dgm:spPr/>
    </dgm:pt>
    <dgm:pt modelId="{1B884D1F-B912-43D4-AFD9-FD78C8636DB5}" type="pres">
      <dgm:prSet presAssocID="{DB570D42-70AE-484E-8A2F-50DB71467D0E}" presName="conn2-1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07B4F366-2641-4CF0-90B4-30B9EBB2CA5E}" type="pres">
      <dgm:prSet presAssocID="{DB570D42-70AE-484E-8A2F-50DB71467D0E}" presName="connTx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0B45896C-756E-4AE3-B6C3-A3D57147F526}" type="pres">
      <dgm:prSet presAssocID="{2E933305-B485-4E43-9E93-FC33E5C6F643}" presName="root2" presStyleCnt="0"/>
      <dgm:spPr/>
    </dgm:pt>
    <dgm:pt modelId="{02F7DF8F-4794-47BB-A045-80FD33925026}" type="pres">
      <dgm:prSet presAssocID="{2E933305-B485-4E43-9E93-FC33E5C6F643}" presName="LevelTwoTextNode" presStyleLbl="node2" presStyleIdx="1" presStyleCnt="6" custScaleX="84748" custLinFactNeighborX="-84942" custLinFactNeighborY="-845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F584D8-F056-4C5E-B315-2761AA202220}" type="pres">
      <dgm:prSet presAssocID="{2E933305-B485-4E43-9E93-FC33E5C6F643}" presName="level3hierChild" presStyleCnt="0"/>
      <dgm:spPr/>
    </dgm:pt>
    <dgm:pt modelId="{DEC077A0-E1FE-4D1E-8FC3-2154E7F5B605}" type="pres">
      <dgm:prSet presAssocID="{0000ED19-ECC2-4957-809D-832E5B45EE3C}" presName="conn2-1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1F964657-283F-4065-9EFB-640BC59D3A50}" type="pres">
      <dgm:prSet presAssocID="{0000ED19-ECC2-4957-809D-832E5B45EE3C}" presName="connTx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FCE18E48-F598-4395-BC41-582624316AE8}" type="pres">
      <dgm:prSet presAssocID="{AB7210E1-6F3D-4EEA-82F9-959E454FC17A}" presName="root2" presStyleCnt="0"/>
      <dgm:spPr/>
    </dgm:pt>
    <dgm:pt modelId="{48510712-1E57-43C7-B519-25A29A6CBC45}" type="pres">
      <dgm:prSet presAssocID="{AB7210E1-6F3D-4EEA-82F9-959E454FC17A}" presName="LevelTwoTextNode" presStyleLbl="node2" presStyleIdx="2" presStyleCnt="6" custScaleX="98276" custLinFactNeighborX="-84942" custLinFactNeighborY="-167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1A621DE-005E-4E12-8997-8B6298351349}" type="pres">
      <dgm:prSet presAssocID="{AB7210E1-6F3D-4EEA-82F9-959E454FC17A}" presName="level3hierChild" presStyleCnt="0"/>
      <dgm:spPr/>
    </dgm:pt>
    <dgm:pt modelId="{EC3DB761-697A-48D6-8BAA-02A4FAAF4555}" type="pres">
      <dgm:prSet presAssocID="{74634B5F-6A72-4EF6-B6DE-967072EA00DB}" presName="conn2-1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C8C5330C-5B86-45C9-A27D-AEC7F5DB8560}" type="pres">
      <dgm:prSet presAssocID="{74634B5F-6A72-4EF6-B6DE-967072EA00DB}" presName="connTx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BB707CA5-0973-4942-8E91-D4F341BF376C}" type="pres">
      <dgm:prSet presAssocID="{E159C9AE-9012-430E-9416-59384CC1030B}" presName="root2" presStyleCnt="0"/>
      <dgm:spPr/>
    </dgm:pt>
    <dgm:pt modelId="{D8604B05-D9AD-44B5-9EEF-D77B556517B3}" type="pres">
      <dgm:prSet presAssocID="{E159C9AE-9012-430E-9416-59384CC1030B}" presName="LevelTwoTextNode" presStyleLbl="node2" presStyleIdx="3" presStyleCnt="6" custScaleX="113528" custLinFactNeighborX="-87484" custLinFactNeighborY="-83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AC4AE01-7F20-43AF-A24F-6AFCC9387653}" type="pres">
      <dgm:prSet presAssocID="{E159C9AE-9012-430E-9416-59384CC1030B}" presName="level3hierChild" presStyleCnt="0"/>
      <dgm:spPr/>
    </dgm:pt>
    <dgm:pt modelId="{1C159107-D9BF-44B0-851B-37C6BE0BB7CF}" type="pres">
      <dgm:prSet presAssocID="{D09E5F5F-8119-4676-B5A9-85CAAEB1B421}" presName="conn2-1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C9BFF4C5-9514-4F9D-AF33-7525C48B0518}" type="pres">
      <dgm:prSet presAssocID="{D09E5F5F-8119-4676-B5A9-85CAAEB1B421}" presName="connTx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7D795C40-0589-4EAE-9BB6-764A99C147EE}" type="pres">
      <dgm:prSet presAssocID="{B8C3C17B-0724-44CC-A0A2-D0C0790579B9}" presName="root2" presStyleCnt="0"/>
      <dgm:spPr/>
    </dgm:pt>
    <dgm:pt modelId="{C00163B2-5803-4C63-9C1B-5DC00CCE351B}" type="pres">
      <dgm:prSet presAssocID="{B8C3C17B-0724-44CC-A0A2-D0C0790579B9}" presName="LevelTwoTextNode" presStyleLbl="node2" presStyleIdx="4" presStyleCnt="6" custScaleX="125420" custLinFactNeighborX="-87484" custLinFactNeighborY="-825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A17665-C90F-4B70-9CC0-967725364CA7}" type="pres">
      <dgm:prSet presAssocID="{B8C3C17B-0724-44CC-A0A2-D0C0790579B9}" presName="level3hierChild" presStyleCnt="0"/>
      <dgm:spPr/>
    </dgm:pt>
    <dgm:pt modelId="{59B6C522-DBEF-4E67-B1A4-029024D4A01B}" type="pres">
      <dgm:prSet presAssocID="{6539C87E-4A26-40AD-AC09-E38965A6ABE5}" presName="conn2-1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8B6D0E12-9CD9-4001-8EC9-EF918D3C80ED}" type="pres">
      <dgm:prSet presAssocID="{6539C87E-4A26-40AD-AC09-E38965A6ABE5}" presName="connTx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8FA9B14C-4152-4227-AC88-2677017D4AF2}" type="pres">
      <dgm:prSet presAssocID="{AF263BEE-3D5B-44DE-B6C1-A3573E2F3C86}" presName="root2" presStyleCnt="0"/>
      <dgm:spPr/>
    </dgm:pt>
    <dgm:pt modelId="{B7D58247-F542-4418-B1BF-E70A4883FEA8}" type="pres">
      <dgm:prSet presAssocID="{AF263BEE-3D5B-44DE-B6C1-A3573E2F3C86}" presName="LevelTwoTextNode" presStyleLbl="node2" presStyleIdx="5" presStyleCnt="6" custScaleX="144032" custLinFactNeighborX="-90026" custLinFactNeighborY="-819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FC8B194-0B1B-4D0B-80EC-2C73CCA38804}" type="pres">
      <dgm:prSet presAssocID="{AF263BEE-3D5B-44DE-B6C1-A3573E2F3C86}" presName="level3hierChild" presStyleCnt="0"/>
      <dgm:spPr/>
    </dgm:pt>
  </dgm:ptLst>
  <dgm:cxnLst>
    <dgm:cxn modelId="{F19C3902-6A17-4F83-96BF-321207A929F7}" type="presOf" srcId="{2E933305-B485-4E43-9E93-FC33E5C6F643}" destId="{02F7DF8F-4794-47BB-A045-80FD33925026}" srcOrd="0" destOrd="0" presId="urn:microsoft.com/office/officeart/2008/layout/HorizontalMultiLevelHierarchy"/>
    <dgm:cxn modelId="{4D985700-DCC3-462A-A1CF-2DAAFE143793}" srcId="{41E88512-46A5-4908-A9ED-F6052BFF1C39}" destId="{9AA18F86-49A0-4A3B-815C-1AD08EC6AE75}" srcOrd="0" destOrd="0" parTransId="{3EC1EA90-6D52-4EE5-837E-2E05A2A3D3A4}" sibTransId="{5A176B94-7A82-4CAB-A440-11032E35E99C}"/>
    <dgm:cxn modelId="{AEAA7DD4-0E7D-48CB-85E8-BFC06C7641E9}" type="presOf" srcId="{6539C87E-4A26-40AD-AC09-E38965A6ABE5}" destId="{8B6D0E12-9CD9-4001-8EC9-EF918D3C80ED}" srcOrd="1" destOrd="0" presId="urn:microsoft.com/office/officeart/2008/layout/HorizontalMultiLevelHierarchy"/>
    <dgm:cxn modelId="{3545FC5A-DAB0-4CD8-B76B-FB821A343133}" type="presOf" srcId="{D09E5F5F-8119-4676-B5A9-85CAAEB1B421}" destId="{C9BFF4C5-9514-4F9D-AF33-7525C48B0518}" srcOrd="1" destOrd="0" presId="urn:microsoft.com/office/officeart/2008/layout/HorizontalMultiLevelHierarchy"/>
    <dgm:cxn modelId="{7AD753DC-FAD1-4583-B0A7-882C7DE0043C}" type="presOf" srcId="{DB570D42-70AE-484E-8A2F-50DB71467D0E}" destId="{1B884D1F-B912-43D4-AFD9-FD78C8636DB5}" srcOrd="0" destOrd="0" presId="urn:microsoft.com/office/officeart/2008/layout/HorizontalMultiLevelHierarchy"/>
    <dgm:cxn modelId="{D2B52CEA-2AEF-4FDC-8DF1-98913B95064F}" type="presOf" srcId="{13ED6F0D-BB42-4B6D-AE1C-D4A104485341}" destId="{189576B1-013E-4E3A-969A-78CD02CB3930}" srcOrd="1" destOrd="0" presId="urn:microsoft.com/office/officeart/2008/layout/HorizontalMultiLevelHierarchy"/>
    <dgm:cxn modelId="{33A8EA7C-258E-4082-AD56-859DC00C92D4}" type="presOf" srcId="{74634B5F-6A72-4EF6-B6DE-967072EA00DB}" destId="{C8C5330C-5B86-45C9-A27D-AEC7F5DB8560}" srcOrd="1" destOrd="0" presId="urn:microsoft.com/office/officeart/2008/layout/HorizontalMultiLevelHierarchy"/>
    <dgm:cxn modelId="{8161B818-23CE-4986-AC6A-80336415CDD2}" type="presOf" srcId="{9AA18F86-49A0-4A3B-815C-1AD08EC6AE75}" destId="{2FCE232C-52FF-49B9-A81C-4DC44C4E5B84}" srcOrd="0" destOrd="0" presId="urn:microsoft.com/office/officeart/2008/layout/HorizontalMultiLevelHierarchy"/>
    <dgm:cxn modelId="{CC58CE97-B2CE-4218-AF8B-FBC238C07854}" type="presOf" srcId="{E159C9AE-9012-430E-9416-59384CC1030B}" destId="{D8604B05-D9AD-44B5-9EEF-D77B556517B3}" srcOrd="0" destOrd="0" presId="urn:microsoft.com/office/officeart/2008/layout/HorizontalMultiLevelHierarchy"/>
    <dgm:cxn modelId="{7CE8927C-ED25-4076-AD77-336C6D86CAE2}" type="presOf" srcId="{13ED6F0D-BB42-4B6D-AE1C-D4A104485341}" destId="{BFF9CDEA-CF19-4A31-8173-F44D2B1840A1}" srcOrd="0" destOrd="0" presId="urn:microsoft.com/office/officeart/2008/layout/HorizontalMultiLevelHierarchy"/>
    <dgm:cxn modelId="{5A51F046-A4E5-48DC-B529-CF811A9AD275}" type="presOf" srcId="{AB7210E1-6F3D-4EEA-82F9-959E454FC17A}" destId="{48510712-1E57-43C7-B519-25A29A6CBC45}" srcOrd="0" destOrd="0" presId="urn:microsoft.com/office/officeart/2008/layout/HorizontalMultiLevelHierarchy"/>
    <dgm:cxn modelId="{50660339-A314-4809-AEBC-85064285816C}" srcId="{9AA18F86-49A0-4A3B-815C-1AD08EC6AE75}" destId="{2E933305-B485-4E43-9E93-FC33E5C6F643}" srcOrd="1" destOrd="0" parTransId="{DB570D42-70AE-484E-8A2F-50DB71467D0E}" sibTransId="{AABE098F-F875-4CE6-B3EB-792D2BEF5EC7}"/>
    <dgm:cxn modelId="{0B53AD09-689C-4A40-9286-1BC7842C1461}" type="presOf" srcId="{DB570D42-70AE-484E-8A2F-50DB71467D0E}" destId="{07B4F366-2641-4CF0-90B4-30B9EBB2CA5E}" srcOrd="1" destOrd="0" presId="urn:microsoft.com/office/officeart/2008/layout/HorizontalMultiLevelHierarchy"/>
    <dgm:cxn modelId="{998FD180-6036-44A2-9B30-9449EA6005C9}" type="presOf" srcId="{AF263BEE-3D5B-44DE-B6C1-A3573E2F3C86}" destId="{B7D58247-F542-4418-B1BF-E70A4883FEA8}" srcOrd="0" destOrd="0" presId="urn:microsoft.com/office/officeart/2008/layout/HorizontalMultiLevelHierarchy"/>
    <dgm:cxn modelId="{00FBD464-6194-4D25-B7D7-00C5457645C9}" srcId="{9AA18F86-49A0-4A3B-815C-1AD08EC6AE75}" destId="{CCD56E94-0129-4551-A533-B7620AFEB9EB}" srcOrd="0" destOrd="0" parTransId="{13ED6F0D-BB42-4B6D-AE1C-D4A104485341}" sibTransId="{AD4CEA28-4C5C-4D89-87C3-1454E53C2954}"/>
    <dgm:cxn modelId="{DC8A38D2-B1CC-4A52-9FF0-86E3FBB82133}" srcId="{9AA18F86-49A0-4A3B-815C-1AD08EC6AE75}" destId="{AF263BEE-3D5B-44DE-B6C1-A3573E2F3C86}" srcOrd="5" destOrd="0" parTransId="{6539C87E-4A26-40AD-AC09-E38965A6ABE5}" sibTransId="{74C073CA-F0F7-49FE-A2B3-FABC0A8951B4}"/>
    <dgm:cxn modelId="{C7406A02-2F0E-420E-A51A-EC88EF28CA11}" type="presOf" srcId="{CCD56E94-0129-4551-A533-B7620AFEB9EB}" destId="{AE491CA6-A53A-4F24-ACB4-DF6D983EF97D}" srcOrd="0" destOrd="0" presId="urn:microsoft.com/office/officeart/2008/layout/HorizontalMultiLevelHierarchy"/>
    <dgm:cxn modelId="{3BB2B97B-A60F-411F-8538-F27077AF9B8F}" type="presOf" srcId="{D09E5F5F-8119-4676-B5A9-85CAAEB1B421}" destId="{1C159107-D9BF-44B0-851B-37C6BE0BB7CF}" srcOrd="0" destOrd="0" presId="urn:microsoft.com/office/officeart/2008/layout/HorizontalMultiLevelHierarchy"/>
    <dgm:cxn modelId="{C0114438-9C31-443C-875F-3B64154D724F}" srcId="{9AA18F86-49A0-4A3B-815C-1AD08EC6AE75}" destId="{AB7210E1-6F3D-4EEA-82F9-959E454FC17A}" srcOrd="2" destOrd="0" parTransId="{0000ED19-ECC2-4957-809D-832E5B45EE3C}" sibTransId="{D34079C4-BB71-42A2-8CD2-4F274B9D13CD}"/>
    <dgm:cxn modelId="{C4EFD561-AE25-49DE-85C2-9559D4CA6DA6}" srcId="{9AA18F86-49A0-4A3B-815C-1AD08EC6AE75}" destId="{B8C3C17B-0724-44CC-A0A2-D0C0790579B9}" srcOrd="4" destOrd="0" parTransId="{D09E5F5F-8119-4676-B5A9-85CAAEB1B421}" sibTransId="{D9EC4ED5-7724-452F-926E-4C3A8E0511BD}"/>
    <dgm:cxn modelId="{7056AAFB-54F3-4F40-924C-6F2F1740E230}" srcId="{9AA18F86-49A0-4A3B-815C-1AD08EC6AE75}" destId="{E159C9AE-9012-430E-9416-59384CC1030B}" srcOrd="3" destOrd="0" parTransId="{74634B5F-6A72-4EF6-B6DE-967072EA00DB}" sibTransId="{5BC8CB3D-66E1-467E-93F6-B9EAF7634356}"/>
    <dgm:cxn modelId="{5ED63EE8-53C6-4D8D-BF96-528ABAE7443D}" type="presOf" srcId="{41E88512-46A5-4908-A9ED-F6052BFF1C39}" destId="{4EBF0E36-CEDB-4740-8100-8F060D5D07CC}" srcOrd="0" destOrd="0" presId="urn:microsoft.com/office/officeart/2008/layout/HorizontalMultiLevelHierarchy"/>
    <dgm:cxn modelId="{75E2AEE0-697A-41D5-8032-A69EA9D6CA81}" type="presOf" srcId="{0000ED19-ECC2-4957-809D-832E5B45EE3C}" destId="{DEC077A0-E1FE-4D1E-8FC3-2154E7F5B605}" srcOrd="0" destOrd="0" presId="urn:microsoft.com/office/officeart/2008/layout/HorizontalMultiLevelHierarchy"/>
    <dgm:cxn modelId="{A447D4EA-8B16-4C9F-A6F4-BCF3B24EDE2C}" type="presOf" srcId="{74634B5F-6A72-4EF6-B6DE-967072EA00DB}" destId="{EC3DB761-697A-48D6-8BAA-02A4FAAF4555}" srcOrd="0" destOrd="0" presId="urn:microsoft.com/office/officeart/2008/layout/HorizontalMultiLevelHierarchy"/>
    <dgm:cxn modelId="{FB62A64B-52B4-45F9-A2F6-52D4EA87071E}" type="presOf" srcId="{6539C87E-4A26-40AD-AC09-E38965A6ABE5}" destId="{59B6C522-DBEF-4E67-B1A4-029024D4A01B}" srcOrd="0" destOrd="0" presId="urn:microsoft.com/office/officeart/2008/layout/HorizontalMultiLevelHierarchy"/>
    <dgm:cxn modelId="{575BF0B8-1FA5-4AC2-80A2-1B2D4C431035}" type="presOf" srcId="{B8C3C17B-0724-44CC-A0A2-D0C0790579B9}" destId="{C00163B2-5803-4C63-9C1B-5DC00CCE351B}" srcOrd="0" destOrd="0" presId="urn:microsoft.com/office/officeart/2008/layout/HorizontalMultiLevelHierarchy"/>
    <dgm:cxn modelId="{D3DB4CE8-8804-4095-98F7-7333C9EAB78E}" type="presOf" srcId="{0000ED19-ECC2-4957-809D-832E5B45EE3C}" destId="{1F964657-283F-4065-9EFB-640BC59D3A50}" srcOrd="1" destOrd="0" presId="urn:microsoft.com/office/officeart/2008/layout/HorizontalMultiLevelHierarchy"/>
    <dgm:cxn modelId="{DA5F9B1A-2432-44C4-BA36-9E92CC66074B}" type="presParOf" srcId="{4EBF0E36-CEDB-4740-8100-8F060D5D07CC}" destId="{973D69A9-F1CE-4ADD-BAB0-E34F882E63A7}" srcOrd="0" destOrd="0" presId="urn:microsoft.com/office/officeart/2008/layout/HorizontalMultiLevelHierarchy"/>
    <dgm:cxn modelId="{8FEE573D-271C-4C19-9284-DA3F4411832C}" type="presParOf" srcId="{973D69A9-F1CE-4ADD-BAB0-E34F882E63A7}" destId="{2FCE232C-52FF-49B9-A81C-4DC44C4E5B84}" srcOrd="0" destOrd="0" presId="urn:microsoft.com/office/officeart/2008/layout/HorizontalMultiLevelHierarchy"/>
    <dgm:cxn modelId="{D078FF0F-96B7-4798-A187-46E2CCBDC38A}" type="presParOf" srcId="{973D69A9-F1CE-4ADD-BAB0-E34F882E63A7}" destId="{1794EA16-CA59-4A46-8224-6BF660DD92F4}" srcOrd="1" destOrd="0" presId="urn:microsoft.com/office/officeart/2008/layout/HorizontalMultiLevelHierarchy"/>
    <dgm:cxn modelId="{3121F71D-B622-430D-832E-0B1C5ED816E8}" type="presParOf" srcId="{1794EA16-CA59-4A46-8224-6BF660DD92F4}" destId="{BFF9CDEA-CF19-4A31-8173-F44D2B1840A1}" srcOrd="0" destOrd="0" presId="urn:microsoft.com/office/officeart/2008/layout/HorizontalMultiLevelHierarchy"/>
    <dgm:cxn modelId="{46BD9263-7A4C-4F09-A811-B185C07D2260}" type="presParOf" srcId="{BFF9CDEA-CF19-4A31-8173-F44D2B1840A1}" destId="{189576B1-013E-4E3A-969A-78CD02CB3930}" srcOrd="0" destOrd="0" presId="urn:microsoft.com/office/officeart/2008/layout/HorizontalMultiLevelHierarchy"/>
    <dgm:cxn modelId="{B0B1F3EF-5696-498D-8558-1C928A57FBDD}" type="presParOf" srcId="{1794EA16-CA59-4A46-8224-6BF660DD92F4}" destId="{FAE513D3-B040-4A94-93FC-D14381F89F65}" srcOrd="1" destOrd="0" presId="urn:microsoft.com/office/officeart/2008/layout/HorizontalMultiLevelHierarchy"/>
    <dgm:cxn modelId="{4AC8942B-92A5-4D89-B114-71AA03BF9CF4}" type="presParOf" srcId="{FAE513D3-B040-4A94-93FC-D14381F89F65}" destId="{AE491CA6-A53A-4F24-ACB4-DF6D983EF97D}" srcOrd="0" destOrd="0" presId="urn:microsoft.com/office/officeart/2008/layout/HorizontalMultiLevelHierarchy"/>
    <dgm:cxn modelId="{CA468028-91A1-4FED-9A1A-DEC1AE11BDF2}" type="presParOf" srcId="{FAE513D3-B040-4A94-93FC-D14381F89F65}" destId="{631FDCED-E79E-4A43-8F1D-31F462EA8CC2}" srcOrd="1" destOrd="0" presId="urn:microsoft.com/office/officeart/2008/layout/HorizontalMultiLevelHierarchy"/>
    <dgm:cxn modelId="{ADDE35C7-ABAF-4DDA-94B6-A2339BC328B1}" type="presParOf" srcId="{1794EA16-CA59-4A46-8224-6BF660DD92F4}" destId="{1B884D1F-B912-43D4-AFD9-FD78C8636DB5}" srcOrd="2" destOrd="0" presId="urn:microsoft.com/office/officeart/2008/layout/HorizontalMultiLevelHierarchy"/>
    <dgm:cxn modelId="{A478574F-183E-4DF1-AEC8-285F401EF496}" type="presParOf" srcId="{1B884D1F-B912-43D4-AFD9-FD78C8636DB5}" destId="{07B4F366-2641-4CF0-90B4-30B9EBB2CA5E}" srcOrd="0" destOrd="0" presId="urn:microsoft.com/office/officeart/2008/layout/HorizontalMultiLevelHierarchy"/>
    <dgm:cxn modelId="{C0A13FC0-AE02-46B7-A0AC-99E9D4A6D979}" type="presParOf" srcId="{1794EA16-CA59-4A46-8224-6BF660DD92F4}" destId="{0B45896C-756E-4AE3-B6C3-A3D57147F526}" srcOrd="3" destOrd="0" presId="urn:microsoft.com/office/officeart/2008/layout/HorizontalMultiLevelHierarchy"/>
    <dgm:cxn modelId="{F4ADCDB0-F99F-447F-B275-C11D9750A99A}" type="presParOf" srcId="{0B45896C-756E-4AE3-B6C3-A3D57147F526}" destId="{02F7DF8F-4794-47BB-A045-80FD33925026}" srcOrd="0" destOrd="0" presId="urn:microsoft.com/office/officeart/2008/layout/HorizontalMultiLevelHierarchy"/>
    <dgm:cxn modelId="{7027D5C4-00A3-41A2-92CB-FE40C8A337B3}" type="presParOf" srcId="{0B45896C-756E-4AE3-B6C3-A3D57147F526}" destId="{AAF584D8-F056-4C5E-B315-2761AA202220}" srcOrd="1" destOrd="0" presId="urn:microsoft.com/office/officeart/2008/layout/HorizontalMultiLevelHierarchy"/>
    <dgm:cxn modelId="{27ED54EB-DC2B-4A19-9AF9-244A03C4ABC0}" type="presParOf" srcId="{1794EA16-CA59-4A46-8224-6BF660DD92F4}" destId="{DEC077A0-E1FE-4D1E-8FC3-2154E7F5B605}" srcOrd="4" destOrd="0" presId="urn:microsoft.com/office/officeart/2008/layout/HorizontalMultiLevelHierarchy"/>
    <dgm:cxn modelId="{946ECF97-62C9-45C2-A681-59FE105CFADB}" type="presParOf" srcId="{DEC077A0-E1FE-4D1E-8FC3-2154E7F5B605}" destId="{1F964657-283F-4065-9EFB-640BC59D3A50}" srcOrd="0" destOrd="0" presId="urn:microsoft.com/office/officeart/2008/layout/HorizontalMultiLevelHierarchy"/>
    <dgm:cxn modelId="{47973917-E71D-42FF-A9B4-9B8019F5E68A}" type="presParOf" srcId="{1794EA16-CA59-4A46-8224-6BF660DD92F4}" destId="{FCE18E48-F598-4395-BC41-582624316AE8}" srcOrd="5" destOrd="0" presId="urn:microsoft.com/office/officeart/2008/layout/HorizontalMultiLevelHierarchy"/>
    <dgm:cxn modelId="{62382EB8-4A90-4631-B73D-9A8C3A1C525D}" type="presParOf" srcId="{FCE18E48-F598-4395-BC41-582624316AE8}" destId="{48510712-1E57-43C7-B519-25A29A6CBC45}" srcOrd="0" destOrd="0" presId="urn:microsoft.com/office/officeart/2008/layout/HorizontalMultiLevelHierarchy"/>
    <dgm:cxn modelId="{881D7C4E-4F76-4624-803D-BC61C596B658}" type="presParOf" srcId="{FCE18E48-F598-4395-BC41-582624316AE8}" destId="{71A621DE-005E-4E12-8997-8B6298351349}" srcOrd="1" destOrd="0" presId="urn:microsoft.com/office/officeart/2008/layout/HorizontalMultiLevelHierarchy"/>
    <dgm:cxn modelId="{275993A4-8A74-4CD3-987C-303D70B44893}" type="presParOf" srcId="{1794EA16-CA59-4A46-8224-6BF660DD92F4}" destId="{EC3DB761-697A-48D6-8BAA-02A4FAAF4555}" srcOrd="6" destOrd="0" presId="urn:microsoft.com/office/officeart/2008/layout/HorizontalMultiLevelHierarchy"/>
    <dgm:cxn modelId="{2084C864-D725-4862-B5C7-B93B3E86FE39}" type="presParOf" srcId="{EC3DB761-697A-48D6-8BAA-02A4FAAF4555}" destId="{C8C5330C-5B86-45C9-A27D-AEC7F5DB8560}" srcOrd="0" destOrd="0" presId="urn:microsoft.com/office/officeart/2008/layout/HorizontalMultiLevelHierarchy"/>
    <dgm:cxn modelId="{4C0349DA-F742-4B99-99B5-A2B5FDB04B54}" type="presParOf" srcId="{1794EA16-CA59-4A46-8224-6BF660DD92F4}" destId="{BB707CA5-0973-4942-8E91-D4F341BF376C}" srcOrd="7" destOrd="0" presId="urn:microsoft.com/office/officeart/2008/layout/HorizontalMultiLevelHierarchy"/>
    <dgm:cxn modelId="{6ED6CBA2-3615-4D25-9EEA-CB9FB3038786}" type="presParOf" srcId="{BB707CA5-0973-4942-8E91-D4F341BF376C}" destId="{D8604B05-D9AD-44B5-9EEF-D77B556517B3}" srcOrd="0" destOrd="0" presId="urn:microsoft.com/office/officeart/2008/layout/HorizontalMultiLevelHierarchy"/>
    <dgm:cxn modelId="{A4781D58-433C-4EEB-8C96-4BC8DBFCA3D9}" type="presParOf" srcId="{BB707CA5-0973-4942-8E91-D4F341BF376C}" destId="{4AC4AE01-7F20-43AF-A24F-6AFCC9387653}" srcOrd="1" destOrd="0" presId="urn:microsoft.com/office/officeart/2008/layout/HorizontalMultiLevelHierarchy"/>
    <dgm:cxn modelId="{1FCBB107-501D-485C-8B31-9BBFBF65E788}" type="presParOf" srcId="{1794EA16-CA59-4A46-8224-6BF660DD92F4}" destId="{1C159107-D9BF-44B0-851B-37C6BE0BB7CF}" srcOrd="8" destOrd="0" presId="urn:microsoft.com/office/officeart/2008/layout/HorizontalMultiLevelHierarchy"/>
    <dgm:cxn modelId="{87B7305D-AC14-4B37-A971-F915212AB81E}" type="presParOf" srcId="{1C159107-D9BF-44B0-851B-37C6BE0BB7CF}" destId="{C9BFF4C5-9514-4F9D-AF33-7525C48B0518}" srcOrd="0" destOrd="0" presId="urn:microsoft.com/office/officeart/2008/layout/HorizontalMultiLevelHierarchy"/>
    <dgm:cxn modelId="{24E19E62-3983-4FC8-B260-9C3A9045E75A}" type="presParOf" srcId="{1794EA16-CA59-4A46-8224-6BF660DD92F4}" destId="{7D795C40-0589-4EAE-9BB6-764A99C147EE}" srcOrd="9" destOrd="0" presId="urn:microsoft.com/office/officeart/2008/layout/HorizontalMultiLevelHierarchy"/>
    <dgm:cxn modelId="{DAC13E7C-1704-44C5-B09E-08790DC107D8}" type="presParOf" srcId="{7D795C40-0589-4EAE-9BB6-764A99C147EE}" destId="{C00163B2-5803-4C63-9C1B-5DC00CCE351B}" srcOrd="0" destOrd="0" presId="urn:microsoft.com/office/officeart/2008/layout/HorizontalMultiLevelHierarchy"/>
    <dgm:cxn modelId="{3AF374F3-0CEF-4A35-A23F-D3BE38F351B0}" type="presParOf" srcId="{7D795C40-0589-4EAE-9BB6-764A99C147EE}" destId="{6AA17665-C90F-4B70-9CC0-967725364CA7}" srcOrd="1" destOrd="0" presId="urn:microsoft.com/office/officeart/2008/layout/HorizontalMultiLevelHierarchy"/>
    <dgm:cxn modelId="{95595947-20ED-4B47-BA1A-91105C36B0D5}" type="presParOf" srcId="{1794EA16-CA59-4A46-8224-6BF660DD92F4}" destId="{59B6C522-DBEF-4E67-B1A4-029024D4A01B}" srcOrd="10" destOrd="0" presId="urn:microsoft.com/office/officeart/2008/layout/HorizontalMultiLevelHierarchy"/>
    <dgm:cxn modelId="{F5846B5C-6797-4A1F-9B4F-66FA920EFE67}" type="presParOf" srcId="{59B6C522-DBEF-4E67-B1A4-029024D4A01B}" destId="{8B6D0E12-9CD9-4001-8EC9-EF918D3C80ED}" srcOrd="0" destOrd="0" presId="urn:microsoft.com/office/officeart/2008/layout/HorizontalMultiLevelHierarchy"/>
    <dgm:cxn modelId="{24079EBE-A359-49FE-A7D2-903C92318BBC}" type="presParOf" srcId="{1794EA16-CA59-4A46-8224-6BF660DD92F4}" destId="{8FA9B14C-4152-4227-AC88-2677017D4AF2}" srcOrd="11" destOrd="0" presId="urn:microsoft.com/office/officeart/2008/layout/HorizontalMultiLevelHierarchy"/>
    <dgm:cxn modelId="{CC22233B-1A5F-4D68-9858-480E6C1AB212}" type="presParOf" srcId="{8FA9B14C-4152-4227-AC88-2677017D4AF2}" destId="{B7D58247-F542-4418-B1BF-E70A4883FEA8}" srcOrd="0" destOrd="0" presId="urn:microsoft.com/office/officeart/2008/layout/HorizontalMultiLevelHierarchy"/>
    <dgm:cxn modelId="{BB52796A-339C-4B74-8362-D79E8D3D8AA7}" type="presParOf" srcId="{8FA9B14C-4152-4227-AC88-2677017D4AF2}" destId="{3FC8B194-0B1B-4D0B-80EC-2C73CCA388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D3295-AD7B-4AC5-A52B-49A3AE0C3C1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9DB4B71-AF30-4293-86B8-0CEC8C842AF4}">
      <dgm:prSet phldrT="[نص]" custT="1"/>
      <dgm:spPr/>
      <dgm:t>
        <a:bodyPr/>
        <a:lstStyle/>
        <a:p>
          <a:pPr rtl="1"/>
          <a:r>
            <a:rPr lang="ar-SA" sz="3200" b="1" dirty="0" smtClean="0"/>
            <a:t>الأحرف التي حذفت في بعض المواضع</a:t>
          </a:r>
          <a:endParaRPr lang="ar-SA" sz="3200" b="1" dirty="0"/>
        </a:p>
      </dgm:t>
    </dgm:pt>
    <dgm:pt modelId="{E6C826A2-591C-4C4E-B357-53920C57DC65}" type="parTrans" cxnId="{A5F85EF2-EEF1-4DDD-A7A9-19357DD241AA}">
      <dgm:prSet/>
      <dgm:spPr/>
      <dgm:t>
        <a:bodyPr/>
        <a:lstStyle/>
        <a:p>
          <a:pPr rtl="1"/>
          <a:endParaRPr lang="ar-SA"/>
        </a:p>
      </dgm:t>
    </dgm:pt>
    <dgm:pt modelId="{0878164B-239A-4963-8CF4-FE23A403B0A5}" type="sibTrans" cxnId="{A5F85EF2-EEF1-4DDD-A7A9-19357DD241AA}">
      <dgm:prSet/>
      <dgm:spPr/>
      <dgm:t>
        <a:bodyPr/>
        <a:lstStyle/>
        <a:p>
          <a:pPr rtl="1"/>
          <a:endParaRPr lang="ar-SA"/>
        </a:p>
      </dgm:t>
    </dgm:pt>
    <dgm:pt modelId="{37E548F7-582A-46C9-8BB8-507B943E4D75}">
      <dgm:prSet phldrT="[نص]" custT="1"/>
      <dgm:spPr/>
      <dgm:t>
        <a:bodyPr/>
        <a:lstStyle/>
        <a:p>
          <a:pPr rtl="1"/>
          <a:r>
            <a:rPr lang="ar-SA" sz="3600" b="1" dirty="0" smtClean="0"/>
            <a:t>النون</a:t>
          </a:r>
          <a:endParaRPr lang="ar-SA" sz="2500" b="1" dirty="0"/>
        </a:p>
      </dgm:t>
    </dgm:pt>
    <dgm:pt modelId="{CB28EF11-7642-41A2-89C7-678658FF10A1}" type="parTrans" cxnId="{605E86B6-007A-4C79-8EBA-A720139AFE78}">
      <dgm:prSet/>
      <dgm:spPr/>
      <dgm:t>
        <a:bodyPr/>
        <a:lstStyle/>
        <a:p>
          <a:pPr rtl="1"/>
          <a:endParaRPr lang="ar-SA"/>
        </a:p>
      </dgm:t>
    </dgm:pt>
    <dgm:pt modelId="{180319BB-EB04-407A-BF0D-0AD1A2846B63}" type="sibTrans" cxnId="{605E86B6-007A-4C79-8EBA-A720139AFE78}">
      <dgm:prSet/>
      <dgm:spPr/>
      <dgm:t>
        <a:bodyPr/>
        <a:lstStyle/>
        <a:p>
          <a:pPr rtl="1"/>
          <a:endParaRPr lang="ar-SA"/>
        </a:p>
      </dgm:t>
    </dgm:pt>
    <dgm:pt modelId="{B9583A97-90C1-4894-B5C5-351B45C7850D}">
      <dgm:prSet phldrT="[نص]" custT="1"/>
      <dgm:spPr/>
      <dgm:t>
        <a:bodyPr/>
        <a:lstStyle/>
        <a:p>
          <a:pPr rtl="1"/>
          <a:r>
            <a:rPr lang="ar-SA" sz="3600" b="1" dirty="0" smtClean="0"/>
            <a:t>الواو</a:t>
          </a:r>
          <a:endParaRPr lang="ar-SA" sz="2500" b="1" dirty="0"/>
        </a:p>
      </dgm:t>
    </dgm:pt>
    <dgm:pt modelId="{6B1C753D-AD4E-4D56-9DB8-CAE9A5E72493}" type="parTrans" cxnId="{B6F66EE1-B612-4E8F-8AB3-62917ECA4A1B}">
      <dgm:prSet/>
      <dgm:spPr/>
      <dgm:t>
        <a:bodyPr/>
        <a:lstStyle/>
        <a:p>
          <a:pPr rtl="1"/>
          <a:endParaRPr lang="ar-SA"/>
        </a:p>
      </dgm:t>
    </dgm:pt>
    <dgm:pt modelId="{E961F364-2981-4B42-B3AF-9F82C3F7645B}" type="sibTrans" cxnId="{B6F66EE1-B612-4E8F-8AB3-62917ECA4A1B}">
      <dgm:prSet/>
      <dgm:spPr/>
      <dgm:t>
        <a:bodyPr/>
        <a:lstStyle/>
        <a:p>
          <a:pPr rtl="1"/>
          <a:endParaRPr lang="ar-SA"/>
        </a:p>
      </dgm:t>
    </dgm:pt>
    <dgm:pt modelId="{29EF93FB-FE13-4D8D-8F28-5C21A982E1D2}">
      <dgm:prSet phldrT="[نص]" custT="1"/>
      <dgm:spPr/>
      <dgm:t>
        <a:bodyPr/>
        <a:lstStyle/>
        <a:p>
          <a:pPr rtl="1"/>
          <a:r>
            <a:rPr lang="ar-SA" sz="4000" b="1" dirty="0" smtClean="0"/>
            <a:t>الياء</a:t>
          </a:r>
          <a:endParaRPr lang="ar-SA" sz="3200" b="1" dirty="0"/>
        </a:p>
      </dgm:t>
    </dgm:pt>
    <dgm:pt modelId="{F32F0074-9C44-4604-8E32-CC9CD3598D97}" type="parTrans" cxnId="{1440DD38-8FB3-48B7-9695-73975D1645EB}">
      <dgm:prSet/>
      <dgm:spPr/>
      <dgm:t>
        <a:bodyPr/>
        <a:lstStyle/>
        <a:p>
          <a:pPr rtl="1"/>
          <a:endParaRPr lang="ar-SA"/>
        </a:p>
      </dgm:t>
    </dgm:pt>
    <dgm:pt modelId="{5CCFBBBC-7BDE-42AF-B1EC-4874ECD91351}" type="sibTrans" cxnId="{1440DD38-8FB3-48B7-9695-73975D1645EB}">
      <dgm:prSet/>
      <dgm:spPr/>
      <dgm:t>
        <a:bodyPr/>
        <a:lstStyle/>
        <a:p>
          <a:pPr rtl="1"/>
          <a:endParaRPr lang="ar-SA"/>
        </a:p>
      </dgm:t>
    </dgm:pt>
    <dgm:pt modelId="{322165A8-57DA-432C-AFB7-F984C39135AD}">
      <dgm:prSet custT="1"/>
      <dgm:spPr/>
      <dgm:t>
        <a:bodyPr/>
        <a:lstStyle/>
        <a:p>
          <a:pPr rtl="1"/>
          <a:r>
            <a:rPr lang="ar-SA" sz="3200" b="1" dirty="0" smtClean="0"/>
            <a:t>اللام</a:t>
          </a:r>
          <a:endParaRPr lang="ar-SA" sz="2500" b="1" dirty="0"/>
        </a:p>
      </dgm:t>
    </dgm:pt>
    <dgm:pt modelId="{59E77DC6-57EC-4263-8822-B88028C0D41E}" type="parTrans" cxnId="{46429E5C-C5B6-4A91-A6F2-B2B44EEEB0BE}">
      <dgm:prSet/>
      <dgm:spPr/>
      <dgm:t>
        <a:bodyPr/>
        <a:lstStyle/>
        <a:p>
          <a:pPr rtl="1"/>
          <a:endParaRPr lang="ar-SA"/>
        </a:p>
      </dgm:t>
    </dgm:pt>
    <dgm:pt modelId="{D35800AE-2186-4FE6-BB0F-AD9469565459}" type="sibTrans" cxnId="{46429E5C-C5B6-4A91-A6F2-B2B44EEEB0BE}">
      <dgm:prSet/>
      <dgm:spPr/>
      <dgm:t>
        <a:bodyPr/>
        <a:lstStyle/>
        <a:p>
          <a:pPr rtl="1"/>
          <a:endParaRPr lang="ar-SA"/>
        </a:p>
      </dgm:t>
    </dgm:pt>
    <dgm:pt modelId="{6D16FC61-4BF9-4181-AD55-4E3090408B79}">
      <dgm:prSet custT="1"/>
      <dgm:spPr/>
      <dgm:t>
        <a:bodyPr/>
        <a:lstStyle/>
        <a:p>
          <a:pPr rtl="1"/>
          <a:r>
            <a:rPr lang="ar-SA" sz="3200" b="1" dirty="0" smtClean="0"/>
            <a:t>الألف</a:t>
          </a:r>
          <a:endParaRPr lang="ar-SA" sz="2500" b="1" dirty="0"/>
        </a:p>
      </dgm:t>
    </dgm:pt>
    <dgm:pt modelId="{0EA4A7BF-F3C3-42FE-B654-E4E862A90089}" type="parTrans" cxnId="{9D559CA3-D027-42DF-A06C-56D557D85674}">
      <dgm:prSet/>
      <dgm:spPr/>
      <dgm:t>
        <a:bodyPr/>
        <a:lstStyle/>
        <a:p>
          <a:pPr rtl="1"/>
          <a:endParaRPr lang="ar-SA"/>
        </a:p>
      </dgm:t>
    </dgm:pt>
    <dgm:pt modelId="{8C296F62-11FB-49DA-9CBD-E0A53E342ABD}" type="sibTrans" cxnId="{9D559CA3-D027-42DF-A06C-56D557D85674}">
      <dgm:prSet/>
      <dgm:spPr/>
      <dgm:t>
        <a:bodyPr/>
        <a:lstStyle/>
        <a:p>
          <a:pPr rtl="1"/>
          <a:endParaRPr lang="ar-SA"/>
        </a:p>
      </dgm:t>
    </dgm:pt>
    <dgm:pt modelId="{C70CF7F3-C39D-4E68-9154-07AC0C69C437}" type="pres">
      <dgm:prSet presAssocID="{4EFD3295-AD7B-4AC5-A52B-49A3AE0C3C1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FE44180-1A9B-4A5E-BD15-F37F337413BF}" type="pres">
      <dgm:prSet presAssocID="{A9DB4B71-AF30-4293-86B8-0CEC8C842AF4}" presName="hierRoot1" presStyleCnt="0">
        <dgm:presLayoutVars>
          <dgm:hierBranch val="init"/>
        </dgm:presLayoutVars>
      </dgm:prSet>
      <dgm:spPr/>
    </dgm:pt>
    <dgm:pt modelId="{0E9F9D40-008D-4257-895E-940BCFE32653}" type="pres">
      <dgm:prSet presAssocID="{A9DB4B71-AF30-4293-86B8-0CEC8C842AF4}" presName="rootComposite1" presStyleCnt="0"/>
      <dgm:spPr/>
    </dgm:pt>
    <dgm:pt modelId="{69D1B013-5516-468B-B351-420F73E735CB}" type="pres">
      <dgm:prSet presAssocID="{A9DB4B71-AF30-4293-86B8-0CEC8C842AF4}" presName="rootText1" presStyleLbl="alignAcc1" presStyleIdx="0" presStyleCnt="0" custScaleX="420800" custScaleY="239321" custLinFactY="-126590" custLinFactNeighborX="-6905" custLinFactNeighborY="-2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8309C51-AC32-45CE-8738-F25FC6147F56}" type="pres">
      <dgm:prSet presAssocID="{A9DB4B71-AF30-4293-86B8-0CEC8C842AF4}" presName="topArc1" presStyleLbl="parChTrans1D1" presStyleIdx="0" presStyleCnt="12"/>
      <dgm:spPr/>
    </dgm:pt>
    <dgm:pt modelId="{2EDD5419-0FA3-4CA5-870D-863BF1C36A96}" type="pres">
      <dgm:prSet presAssocID="{A9DB4B71-AF30-4293-86B8-0CEC8C842AF4}" presName="bottomArc1" presStyleLbl="parChTrans1D1" presStyleIdx="1" presStyleCnt="12"/>
      <dgm:spPr/>
    </dgm:pt>
    <dgm:pt modelId="{DD480C4A-1D90-4B7A-A4D0-BDB95EAECFD0}" type="pres">
      <dgm:prSet presAssocID="{A9DB4B71-AF30-4293-86B8-0CEC8C842AF4}" presName="topConnNode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B1A8000-E919-48DB-B6B4-51162947E25A}" type="pres">
      <dgm:prSet presAssocID="{A9DB4B71-AF30-4293-86B8-0CEC8C842AF4}" presName="hierChild2" presStyleCnt="0"/>
      <dgm:spPr/>
    </dgm:pt>
    <dgm:pt modelId="{AAAB7443-4E6F-4D85-B634-11BDCAEE9F30}" type="pres">
      <dgm:prSet presAssocID="{CB28EF11-7642-41A2-89C7-678658FF10A1}" presName="Name28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14845527-47FB-473D-8576-08E449F34EF5}" type="pres">
      <dgm:prSet presAssocID="{37E548F7-582A-46C9-8BB8-507B943E4D75}" presName="hierRoot2" presStyleCnt="0">
        <dgm:presLayoutVars>
          <dgm:hierBranch val="init"/>
        </dgm:presLayoutVars>
      </dgm:prSet>
      <dgm:spPr/>
    </dgm:pt>
    <dgm:pt modelId="{DA6C1D0A-6538-450C-A197-1C69DCC6E68A}" type="pres">
      <dgm:prSet presAssocID="{37E548F7-582A-46C9-8BB8-507B943E4D75}" presName="rootComposite2" presStyleCnt="0"/>
      <dgm:spPr/>
    </dgm:pt>
    <dgm:pt modelId="{89FE71A4-8D0A-45E6-BAEA-88B0D993D651}" type="pres">
      <dgm:prSet presAssocID="{37E548F7-582A-46C9-8BB8-507B943E4D75}" presName="rootText2" presStyleLbl="alignAcc1" presStyleIdx="0" presStyleCnt="0" custLinFactY="-15372" custLinFactNeighborX="6821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247A7D8-ACA5-40C8-9EEE-32A4FBDE0642}" type="pres">
      <dgm:prSet presAssocID="{37E548F7-582A-46C9-8BB8-507B943E4D75}" presName="topArc2" presStyleLbl="parChTrans1D1" presStyleIdx="2" presStyleCnt="12"/>
      <dgm:spPr/>
    </dgm:pt>
    <dgm:pt modelId="{43DDDACC-BB52-41BA-B5F5-16570DBA42EB}" type="pres">
      <dgm:prSet presAssocID="{37E548F7-582A-46C9-8BB8-507B943E4D75}" presName="bottomArc2" presStyleLbl="parChTrans1D1" presStyleIdx="3" presStyleCnt="12"/>
      <dgm:spPr/>
    </dgm:pt>
    <dgm:pt modelId="{103D8E92-AB6C-43EE-9E3D-5AE0BEA2B144}" type="pres">
      <dgm:prSet presAssocID="{37E548F7-582A-46C9-8BB8-507B943E4D75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C33BF618-8661-4675-985E-0DF0580683AB}" type="pres">
      <dgm:prSet presAssocID="{37E548F7-582A-46C9-8BB8-507B943E4D75}" presName="hierChild4" presStyleCnt="0"/>
      <dgm:spPr/>
    </dgm:pt>
    <dgm:pt modelId="{58113F50-20A6-49DA-B921-4BF2D5FCAA5D}" type="pres">
      <dgm:prSet presAssocID="{37E548F7-582A-46C9-8BB8-507B943E4D75}" presName="hierChild5" presStyleCnt="0"/>
      <dgm:spPr/>
    </dgm:pt>
    <dgm:pt modelId="{D7214535-69C3-4541-A016-57C83845FDD6}" type="pres">
      <dgm:prSet presAssocID="{6B1C753D-AD4E-4D56-9DB8-CAE9A5E72493}" presName="Name28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C8DD917E-D7CB-43FF-83F6-AA982AC62342}" type="pres">
      <dgm:prSet presAssocID="{B9583A97-90C1-4894-B5C5-351B45C7850D}" presName="hierRoot2" presStyleCnt="0">
        <dgm:presLayoutVars>
          <dgm:hierBranch val="init"/>
        </dgm:presLayoutVars>
      </dgm:prSet>
      <dgm:spPr/>
    </dgm:pt>
    <dgm:pt modelId="{440A0AE5-E6C2-4843-8FD4-86EFCAFD9774}" type="pres">
      <dgm:prSet presAssocID="{B9583A97-90C1-4894-B5C5-351B45C7850D}" presName="rootComposite2" presStyleCnt="0"/>
      <dgm:spPr/>
    </dgm:pt>
    <dgm:pt modelId="{E77B2D25-2AAE-47DD-93DF-093A4615482A}" type="pres">
      <dgm:prSet presAssocID="{B9583A97-90C1-4894-B5C5-351B45C7850D}" presName="rootText2" presStyleLbl="alignAcc1" presStyleIdx="0" presStyleCnt="0" custScaleX="155239" custScaleY="119183" custLinFactX="83811" custLinFactY="114706" custLinFactNeighborX="100000" custLinFactNeighborY="2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2458994-B767-482C-B784-930AF9DCB33E}" type="pres">
      <dgm:prSet presAssocID="{B9583A97-90C1-4894-B5C5-351B45C7850D}" presName="topArc2" presStyleLbl="parChTrans1D1" presStyleIdx="4" presStyleCnt="12"/>
      <dgm:spPr/>
    </dgm:pt>
    <dgm:pt modelId="{21AFAB40-BF9F-475D-B38B-BCCA395B3681}" type="pres">
      <dgm:prSet presAssocID="{B9583A97-90C1-4894-B5C5-351B45C7850D}" presName="bottomArc2" presStyleLbl="parChTrans1D1" presStyleIdx="5" presStyleCnt="12"/>
      <dgm:spPr/>
    </dgm:pt>
    <dgm:pt modelId="{BDDADC7B-66C9-4CEB-B83E-4A19070CA8D0}" type="pres">
      <dgm:prSet presAssocID="{B9583A97-90C1-4894-B5C5-351B45C7850D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C315506C-DE0A-4F5A-930E-5856C530587A}" type="pres">
      <dgm:prSet presAssocID="{B9583A97-90C1-4894-B5C5-351B45C7850D}" presName="hierChild4" presStyleCnt="0"/>
      <dgm:spPr/>
    </dgm:pt>
    <dgm:pt modelId="{8335E649-9333-4920-88CB-D98B326C2051}" type="pres">
      <dgm:prSet presAssocID="{B9583A97-90C1-4894-B5C5-351B45C7850D}" presName="hierChild5" presStyleCnt="0"/>
      <dgm:spPr/>
    </dgm:pt>
    <dgm:pt modelId="{93EE0C39-9FAE-4D8B-A22C-F29B09FBEF28}" type="pres">
      <dgm:prSet presAssocID="{F32F0074-9C44-4604-8E32-CC9CD3598D97}" presName="Name28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FF8647AD-1261-4017-9366-06BAC50136AF}" type="pres">
      <dgm:prSet presAssocID="{29EF93FB-FE13-4D8D-8F28-5C21A982E1D2}" presName="hierRoot2" presStyleCnt="0">
        <dgm:presLayoutVars>
          <dgm:hierBranch val="init"/>
        </dgm:presLayoutVars>
      </dgm:prSet>
      <dgm:spPr/>
    </dgm:pt>
    <dgm:pt modelId="{57C2B6B3-D3BC-40C1-9F7E-126DAA03B801}" type="pres">
      <dgm:prSet presAssocID="{29EF93FB-FE13-4D8D-8F28-5C21A982E1D2}" presName="rootComposite2" presStyleCnt="0"/>
      <dgm:spPr/>
    </dgm:pt>
    <dgm:pt modelId="{3044A965-E059-4228-A7B4-725716457BB9}" type="pres">
      <dgm:prSet presAssocID="{29EF93FB-FE13-4D8D-8F28-5C21A982E1D2}" presName="rootText2" presStyleLbl="alignAcc1" presStyleIdx="0" presStyleCnt="0" custScaleY="191153" custLinFactX="-100000" custLinFactY="100000" custLinFactNeighborX="-117966" custLinFactNeighborY="1527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E8DD5F-F262-4047-9DF0-5E95DA04C6CA}" type="pres">
      <dgm:prSet presAssocID="{29EF93FB-FE13-4D8D-8F28-5C21A982E1D2}" presName="topArc2" presStyleLbl="parChTrans1D1" presStyleIdx="6" presStyleCnt="12"/>
      <dgm:spPr/>
    </dgm:pt>
    <dgm:pt modelId="{48F1F00D-599B-4EDF-89AF-0C3CA0395422}" type="pres">
      <dgm:prSet presAssocID="{29EF93FB-FE13-4D8D-8F28-5C21A982E1D2}" presName="bottomArc2" presStyleLbl="parChTrans1D1" presStyleIdx="7" presStyleCnt="12"/>
      <dgm:spPr/>
    </dgm:pt>
    <dgm:pt modelId="{0C9FA164-2743-4FBC-ACE5-243F5C2FB8D2}" type="pres">
      <dgm:prSet presAssocID="{29EF93FB-FE13-4D8D-8F28-5C21A982E1D2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8B4F3AD8-0B67-4C19-AE53-84E92FC0D85B}" type="pres">
      <dgm:prSet presAssocID="{29EF93FB-FE13-4D8D-8F28-5C21A982E1D2}" presName="hierChild4" presStyleCnt="0"/>
      <dgm:spPr/>
    </dgm:pt>
    <dgm:pt modelId="{D87F0CD0-B613-445C-8B93-35CCC2262747}" type="pres">
      <dgm:prSet presAssocID="{29EF93FB-FE13-4D8D-8F28-5C21A982E1D2}" presName="hierChild5" presStyleCnt="0"/>
      <dgm:spPr/>
    </dgm:pt>
    <dgm:pt modelId="{9C899C28-796A-4D8F-9F4B-F46583B8C03D}" type="pres">
      <dgm:prSet presAssocID="{0EA4A7BF-F3C3-42FE-B654-E4E862A90089}" presName="Name28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5F7A41BF-A630-40F5-AD0E-E93F2ED187C7}" type="pres">
      <dgm:prSet presAssocID="{6D16FC61-4BF9-4181-AD55-4E3090408B79}" presName="hierRoot2" presStyleCnt="0">
        <dgm:presLayoutVars>
          <dgm:hierBranch val="init"/>
        </dgm:presLayoutVars>
      </dgm:prSet>
      <dgm:spPr/>
    </dgm:pt>
    <dgm:pt modelId="{A560CBB7-47BA-4DA0-A68F-A3D9191EE838}" type="pres">
      <dgm:prSet presAssocID="{6D16FC61-4BF9-4181-AD55-4E3090408B79}" presName="rootComposite2" presStyleCnt="0"/>
      <dgm:spPr/>
    </dgm:pt>
    <dgm:pt modelId="{AA8986FA-E6C1-4BB0-99BC-2CED3938CA02}" type="pres">
      <dgm:prSet presAssocID="{6D16FC61-4BF9-4181-AD55-4E3090408B79}" presName="rootText2" presStyleLbl="alignAcc1" presStyleIdx="0" presStyleCnt="0" custScaleX="168676" custScaleY="165336" custLinFactX="7699" custLinFactY="100000" custLinFactNeighborX="100000" custLinFactNeighborY="1527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B61F4BC-0B09-48DE-A7EC-5B5AB1B68286}" type="pres">
      <dgm:prSet presAssocID="{6D16FC61-4BF9-4181-AD55-4E3090408B79}" presName="topArc2" presStyleLbl="parChTrans1D1" presStyleIdx="8" presStyleCnt="12"/>
      <dgm:spPr/>
    </dgm:pt>
    <dgm:pt modelId="{B19F1313-468F-4F14-8DB0-A8902628E2ED}" type="pres">
      <dgm:prSet presAssocID="{6D16FC61-4BF9-4181-AD55-4E3090408B79}" presName="bottomArc2" presStyleLbl="parChTrans1D1" presStyleIdx="9" presStyleCnt="12"/>
      <dgm:spPr/>
    </dgm:pt>
    <dgm:pt modelId="{F13D7A17-0DD6-4B33-AD70-EEAF557AA13B}" type="pres">
      <dgm:prSet presAssocID="{6D16FC61-4BF9-4181-AD55-4E3090408B79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E10458DC-793B-4103-BD1B-5A13C5E002EE}" type="pres">
      <dgm:prSet presAssocID="{6D16FC61-4BF9-4181-AD55-4E3090408B79}" presName="hierChild4" presStyleCnt="0"/>
      <dgm:spPr/>
    </dgm:pt>
    <dgm:pt modelId="{3C5C40E1-384B-45CC-B761-3C37D02E42EA}" type="pres">
      <dgm:prSet presAssocID="{6D16FC61-4BF9-4181-AD55-4E3090408B79}" presName="hierChild5" presStyleCnt="0"/>
      <dgm:spPr/>
    </dgm:pt>
    <dgm:pt modelId="{75198E52-8886-49B5-A5A9-BAB0DFC5C387}" type="pres">
      <dgm:prSet presAssocID="{59E77DC6-57EC-4263-8822-B88028C0D41E}" presName="Name28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87BED5AB-C6E2-46FF-9434-874FC9502660}" type="pres">
      <dgm:prSet presAssocID="{322165A8-57DA-432C-AFB7-F984C39135AD}" presName="hierRoot2" presStyleCnt="0">
        <dgm:presLayoutVars>
          <dgm:hierBranch val="init"/>
        </dgm:presLayoutVars>
      </dgm:prSet>
      <dgm:spPr/>
    </dgm:pt>
    <dgm:pt modelId="{7D583870-D79C-4C1C-AC08-B82321F6A7BD}" type="pres">
      <dgm:prSet presAssocID="{322165A8-57DA-432C-AFB7-F984C39135AD}" presName="rootComposite2" presStyleCnt="0"/>
      <dgm:spPr/>
    </dgm:pt>
    <dgm:pt modelId="{A37A255B-5052-41FA-97DE-AF223FF9E34E}" type="pres">
      <dgm:prSet presAssocID="{322165A8-57DA-432C-AFB7-F984C39135AD}" presName="rootText2" presStyleLbl="alignAcc1" presStyleIdx="0" presStyleCnt="0" custScaleX="163653" custScaleY="136952" custLinFactY="-15372" custLinFactNeighborX="-91836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E550518-ABB5-4C8E-9D43-A088042276B0}" type="pres">
      <dgm:prSet presAssocID="{322165A8-57DA-432C-AFB7-F984C39135AD}" presName="topArc2" presStyleLbl="parChTrans1D1" presStyleIdx="10" presStyleCnt="12"/>
      <dgm:spPr/>
    </dgm:pt>
    <dgm:pt modelId="{7AAA8644-D852-42A6-BCB2-F7FC28BC71A5}" type="pres">
      <dgm:prSet presAssocID="{322165A8-57DA-432C-AFB7-F984C39135AD}" presName="bottomArc2" presStyleLbl="parChTrans1D1" presStyleIdx="11" presStyleCnt="12"/>
      <dgm:spPr/>
    </dgm:pt>
    <dgm:pt modelId="{E9378A03-6321-43EC-AE7D-10359AEF26F5}" type="pres">
      <dgm:prSet presAssocID="{322165A8-57DA-432C-AFB7-F984C39135AD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8E470CE6-545A-4169-A657-1F09B06414B7}" type="pres">
      <dgm:prSet presAssocID="{322165A8-57DA-432C-AFB7-F984C39135AD}" presName="hierChild4" presStyleCnt="0"/>
      <dgm:spPr/>
    </dgm:pt>
    <dgm:pt modelId="{8029ED5F-976D-4685-ACE5-A73458E26690}" type="pres">
      <dgm:prSet presAssocID="{322165A8-57DA-432C-AFB7-F984C39135AD}" presName="hierChild5" presStyleCnt="0"/>
      <dgm:spPr/>
    </dgm:pt>
    <dgm:pt modelId="{7609BF7A-3977-427A-8AF4-C12B833D134C}" type="pres">
      <dgm:prSet presAssocID="{A9DB4B71-AF30-4293-86B8-0CEC8C842AF4}" presName="hierChild3" presStyleCnt="0"/>
      <dgm:spPr/>
    </dgm:pt>
  </dgm:ptLst>
  <dgm:cxnLst>
    <dgm:cxn modelId="{9934CE67-9FCC-43CB-A351-D2EB1C73CD9F}" type="presOf" srcId="{B9583A97-90C1-4894-B5C5-351B45C7850D}" destId="{BDDADC7B-66C9-4CEB-B83E-4A19070CA8D0}" srcOrd="1" destOrd="0" presId="urn:microsoft.com/office/officeart/2008/layout/HalfCircleOrganizationChart"/>
    <dgm:cxn modelId="{D3A68A97-3F3B-4406-BBAE-76AC2EC58389}" type="presOf" srcId="{322165A8-57DA-432C-AFB7-F984C39135AD}" destId="{E9378A03-6321-43EC-AE7D-10359AEF26F5}" srcOrd="1" destOrd="0" presId="urn:microsoft.com/office/officeart/2008/layout/HalfCircleOrganizationChart"/>
    <dgm:cxn modelId="{4C01ED8B-2AC2-462B-90B9-30C97CDC3C26}" type="presOf" srcId="{29EF93FB-FE13-4D8D-8F28-5C21A982E1D2}" destId="{0C9FA164-2743-4FBC-ACE5-243F5C2FB8D2}" srcOrd="1" destOrd="0" presId="urn:microsoft.com/office/officeart/2008/layout/HalfCircleOrganizationChart"/>
    <dgm:cxn modelId="{309AD70D-7225-4A18-BE1F-626C0868D5E3}" type="presOf" srcId="{F32F0074-9C44-4604-8E32-CC9CD3598D97}" destId="{93EE0C39-9FAE-4D8B-A22C-F29B09FBEF28}" srcOrd="0" destOrd="0" presId="urn:microsoft.com/office/officeart/2008/layout/HalfCircleOrganizationChart"/>
    <dgm:cxn modelId="{42D0ED5E-0D3F-403A-9A22-37B48C617987}" type="presOf" srcId="{37E548F7-582A-46C9-8BB8-507B943E4D75}" destId="{89FE71A4-8D0A-45E6-BAEA-88B0D993D651}" srcOrd="0" destOrd="0" presId="urn:microsoft.com/office/officeart/2008/layout/HalfCircleOrganizationChart"/>
    <dgm:cxn modelId="{2CDDA921-4DA6-457E-9487-0B456899B86E}" type="presOf" srcId="{6B1C753D-AD4E-4D56-9DB8-CAE9A5E72493}" destId="{D7214535-69C3-4541-A016-57C83845FDD6}" srcOrd="0" destOrd="0" presId="urn:microsoft.com/office/officeart/2008/layout/HalfCircleOrganizationChart"/>
    <dgm:cxn modelId="{F60DFE6B-660F-42C8-BC1B-CCD2A5336597}" type="presOf" srcId="{A9DB4B71-AF30-4293-86B8-0CEC8C842AF4}" destId="{DD480C4A-1D90-4B7A-A4D0-BDB95EAECFD0}" srcOrd="1" destOrd="0" presId="urn:microsoft.com/office/officeart/2008/layout/HalfCircleOrganizationChart"/>
    <dgm:cxn modelId="{DEF29277-41A6-4854-801C-DD22DE4A0B1B}" type="presOf" srcId="{0EA4A7BF-F3C3-42FE-B654-E4E862A90089}" destId="{9C899C28-796A-4D8F-9F4B-F46583B8C03D}" srcOrd="0" destOrd="0" presId="urn:microsoft.com/office/officeart/2008/layout/HalfCircleOrganizationChart"/>
    <dgm:cxn modelId="{605E86B6-007A-4C79-8EBA-A720139AFE78}" srcId="{A9DB4B71-AF30-4293-86B8-0CEC8C842AF4}" destId="{37E548F7-582A-46C9-8BB8-507B943E4D75}" srcOrd="0" destOrd="0" parTransId="{CB28EF11-7642-41A2-89C7-678658FF10A1}" sibTransId="{180319BB-EB04-407A-BF0D-0AD1A2846B63}"/>
    <dgm:cxn modelId="{C070C192-7CB5-4B70-9ABA-81497B2803A2}" type="presOf" srcId="{B9583A97-90C1-4894-B5C5-351B45C7850D}" destId="{E77B2D25-2AAE-47DD-93DF-093A4615482A}" srcOrd="0" destOrd="0" presId="urn:microsoft.com/office/officeart/2008/layout/HalfCircleOrganizationChart"/>
    <dgm:cxn modelId="{A5F85EF2-EEF1-4DDD-A7A9-19357DD241AA}" srcId="{4EFD3295-AD7B-4AC5-A52B-49A3AE0C3C13}" destId="{A9DB4B71-AF30-4293-86B8-0CEC8C842AF4}" srcOrd="0" destOrd="0" parTransId="{E6C826A2-591C-4C4E-B357-53920C57DC65}" sibTransId="{0878164B-239A-4963-8CF4-FE23A403B0A5}"/>
    <dgm:cxn modelId="{1440DD38-8FB3-48B7-9695-73975D1645EB}" srcId="{A9DB4B71-AF30-4293-86B8-0CEC8C842AF4}" destId="{29EF93FB-FE13-4D8D-8F28-5C21A982E1D2}" srcOrd="2" destOrd="0" parTransId="{F32F0074-9C44-4604-8E32-CC9CD3598D97}" sibTransId="{5CCFBBBC-7BDE-42AF-B1EC-4874ECD91351}"/>
    <dgm:cxn modelId="{9D559CA3-D027-42DF-A06C-56D557D85674}" srcId="{A9DB4B71-AF30-4293-86B8-0CEC8C842AF4}" destId="{6D16FC61-4BF9-4181-AD55-4E3090408B79}" srcOrd="3" destOrd="0" parTransId="{0EA4A7BF-F3C3-42FE-B654-E4E862A90089}" sibTransId="{8C296F62-11FB-49DA-9CBD-E0A53E342ABD}"/>
    <dgm:cxn modelId="{B6F66EE1-B612-4E8F-8AB3-62917ECA4A1B}" srcId="{A9DB4B71-AF30-4293-86B8-0CEC8C842AF4}" destId="{B9583A97-90C1-4894-B5C5-351B45C7850D}" srcOrd="1" destOrd="0" parTransId="{6B1C753D-AD4E-4D56-9DB8-CAE9A5E72493}" sibTransId="{E961F364-2981-4B42-B3AF-9F82C3F7645B}"/>
    <dgm:cxn modelId="{7EC50291-0ECC-4552-ADD7-1F27C366B0F3}" type="presOf" srcId="{A9DB4B71-AF30-4293-86B8-0CEC8C842AF4}" destId="{69D1B013-5516-468B-B351-420F73E735CB}" srcOrd="0" destOrd="0" presId="urn:microsoft.com/office/officeart/2008/layout/HalfCircleOrganizationChart"/>
    <dgm:cxn modelId="{46429E5C-C5B6-4A91-A6F2-B2B44EEEB0BE}" srcId="{A9DB4B71-AF30-4293-86B8-0CEC8C842AF4}" destId="{322165A8-57DA-432C-AFB7-F984C39135AD}" srcOrd="4" destOrd="0" parTransId="{59E77DC6-57EC-4263-8822-B88028C0D41E}" sibTransId="{D35800AE-2186-4FE6-BB0F-AD9469565459}"/>
    <dgm:cxn modelId="{50B7FC05-4F06-42F1-8569-B7B692CD34BF}" type="presOf" srcId="{322165A8-57DA-432C-AFB7-F984C39135AD}" destId="{A37A255B-5052-41FA-97DE-AF223FF9E34E}" srcOrd="0" destOrd="0" presId="urn:microsoft.com/office/officeart/2008/layout/HalfCircleOrganizationChart"/>
    <dgm:cxn modelId="{F26969DC-A757-4C2C-95C4-758FEBD4744D}" type="presOf" srcId="{6D16FC61-4BF9-4181-AD55-4E3090408B79}" destId="{AA8986FA-E6C1-4BB0-99BC-2CED3938CA02}" srcOrd="0" destOrd="0" presId="urn:microsoft.com/office/officeart/2008/layout/HalfCircleOrganizationChart"/>
    <dgm:cxn modelId="{D2BEF20F-6CC4-4530-987E-E5FAB328B345}" type="presOf" srcId="{59E77DC6-57EC-4263-8822-B88028C0D41E}" destId="{75198E52-8886-49B5-A5A9-BAB0DFC5C387}" srcOrd="0" destOrd="0" presId="urn:microsoft.com/office/officeart/2008/layout/HalfCircleOrganizationChart"/>
    <dgm:cxn modelId="{FB74F935-883F-49EB-AE14-FCB3A85F2EF2}" type="presOf" srcId="{CB28EF11-7642-41A2-89C7-678658FF10A1}" destId="{AAAB7443-4E6F-4D85-B634-11BDCAEE9F30}" srcOrd="0" destOrd="0" presId="urn:microsoft.com/office/officeart/2008/layout/HalfCircleOrganizationChart"/>
    <dgm:cxn modelId="{D3562051-ACB1-4436-A3E1-502B6CB4E98B}" type="presOf" srcId="{4EFD3295-AD7B-4AC5-A52B-49A3AE0C3C13}" destId="{C70CF7F3-C39D-4E68-9154-07AC0C69C437}" srcOrd="0" destOrd="0" presId="urn:microsoft.com/office/officeart/2008/layout/HalfCircleOrganizationChart"/>
    <dgm:cxn modelId="{7F6E0D78-2ED0-41D1-8C06-B13732A573BE}" type="presOf" srcId="{37E548F7-582A-46C9-8BB8-507B943E4D75}" destId="{103D8E92-AB6C-43EE-9E3D-5AE0BEA2B144}" srcOrd="1" destOrd="0" presId="urn:microsoft.com/office/officeart/2008/layout/HalfCircleOrganizationChart"/>
    <dgm:cxn modelId="{B9D0791B-A1DA-4D41-9DDD-24A620F0C27D}" type="presOf" srcId="{6D16FC61-4BF9-4181-AD55-4E3090408B79}" destId="{F13D7A17-0DD6-4B33-AD70-EEAF557AA13B}" srcOrd="1" destOrd="0" presId="urn:microsoft.com/office/officeart/2008/layout/HalfCircleOrganizationChart"/>
    <dgm:cxn modelId="{7822D385-5B52-464D-985E-ACDD82B33AB6}" type="presOf" srcId="{29EF93FB-FE13-4D8D-8F28-5C21A982E1D2}" destId="{3044A965-E059-4228-A7B4-725716457BB9}" srcOrd="0" destOrd="0" presId="urn:microsoft.com/office/officeart/2008/layout/HalfCircleOrganizationChart"/>
    <dgm:cxn modelId="{EAD88D48-B92F-48AC-B89E-ED44F05CC313}" type="presParOf" srcId="{C70CF7F3-C39D-4E68-9154-07AC0C69C437}" destId="{0FE44180-1A9B-4A5E-BD15-F37F337413BF}" srcOrd="0" destOrd="0" presId="urn:microsoft.com/office/officeart/2008/layout/HalfCircleOrganizationChart"/>
    <dgm:cxn modelId="{B31184A3-A5E9-4E78-A08F-7A45FEDDA525}" type="presParOf" srcId="{0FE44180-1A9B-4A5E-BD15-F37F337413BF}" destId="{0E9F9D40-008D-4257-895E-940BCFE32653}" srcOrd="0" destOrd="0" presId="urn:microsoft.com/office/officeart/2008/layout/HalfCircleOrganizationChart"/>
    <dgm:cxn modelId="{E33BAB8F-6E9F-440C-9011-A0099DE77A72}" type="presParOf" srcId="{0E9F9D40-008D-4257-895E-940BCFE32653}" destId="{69D1B013-5516-468B-B351-420F73E735CB}" srcOrd="0" destOrd="0" presId="urn:microsoft.com/office/officeart/2008/layout/HalfCircleOrganizationChart"/>
    <dgm:cxn modelId="{5618F861-D53B-405F-8D32-7B688536C133}" type="presParOf" srcId="{0E9F9D40-008D-4257-895E-940BCFE32653}" destId="{B8309C51-AC32-45CE-8738-F25FC6147F56}" srcOrd="1" destOrd="0" presId="urn:microsoft.com/office/officeart/2008/layout/HalfCircleOrganizationChart"/>
    <dgm:cxn modelId="{3FE7ABD7-7260-43C7-B2E5-28DF424AD237}" type="presParOf" srcId="{0E9F9D40-008D-4257-895E-940BCFE32653}" destId="{2EDD5419-0FA3-4CA5-870D-863BF1C36A96}" srcOrd="2" destOrd="0" presId="urn:microsoft.com/office/officeart/2008/layout/HalfCircleOrganizationChart"/>
    <dgm:cxn modelId="{643CDD67-DCCB-4FE8-BBB2-0D4E86E69A45}" type="presParOf" srcId="{0E9F9D40-008D-4257-895E-940BCFE32653}" destId="{DD480C4A-1D90-4B7A-A4D0-BDB95EAECFD0}" srcOrd="3" destOrd="0" presId="urn:microsoft.com/office/officeart/2008/layout/HalfCircleOrganizationChart"/>
    <dgm:cxn modelId="{9916FC64-CEDF-41A7-B09E-AD01CE6412F4}" type="presParOf" srcId="{0FE44180-1A9B-4A5E-BD15-F37F337413BF}" destId="{EB1A8000-E919-48DB-B6B4-51162947E25A}" srcOrd="1" destOrd="0" presId="urn:microsoft.com/office/officeart/2008/layout/HalfCircleOrganizationChart"/>
    <dgm:cxn modelId="{D8F1DA02-B345-476C-90C3-B3C3EDDF7953}" type="presParOf" srcId="{EB1A8000-E919-48DB-B6B4-51162947E25A}" destId="{AAAB7443-4E6F-4D85-B634-11BDCAEE9F30}" srcOrd="0" destOrd="0" presId="urn:microsoft.com/office/officeart/2008/layout/HalfCircleOrganizationChart"/>
    <dgm:cxn modelId="{E4320203-D1C0-4F8F-8388-26C98E044BC7}" type="presParOf" srcId="{EB1A8000-E919-48DB-B6B4-51162947E25A}" destId="{14845527-47FB-473D-8576-08E449F34EF5}" srcOrd="1" destOrd="0" presId="urn:microsoft.com/office/officeart/2008/layout/HalfCircleOrganizationChart"/>
    <dgm:cxn modelId="{68227115-BB66-4BA9-8C4F-5F5055B30508}" type="presParOf" srcId="{14845527-47FB-473D-8576-08E449F34EF5}" destId="{DA6C1D0A-6538-450C-A197-1C69DCC6E68A}" srcOrd="0" destOrd="0" presId="urn:microsoft.com/office/officeart/2008/layout/HalfCircleOrganizationChart"/>
    <dgm:cxn modelId="{8A0050E2-8802-4549-B65E-955701210C8C}" type="presParOf" srcId="{DA6C1D0A-6538-450C-A197-1C69DCC6E68A}" destId="{89FE71A4-8D0A-45E6-BAEA-88B0D993D651}" srcOrd="0" destOrd="0" presId="urn:microsoft.com/office/officeart/2008/layout/HalfCircleOrganizationChart"/>
    <dgm:cxn modelId="{E9CD95CA-B3E6-4D33-B4ED-6ED077CDCF2D}" type="presParOf" srcId="{DA6C1D0A-6538-450C-A197-1C69DCC6E68A}" destId="{7247A7D8-ACA5-40C8-9EEE-32A4FBDE0642}" srcOrd="1" destOrd="0" presId="urn:microsoft.com/office/officeart/2008/layout/HalfCircleOrganizationChart"/>
    <dgm:cxn modelId="{8E839EAF-E17E-41B8-BB72-2C2D845F4C5B}" type="presParOf" srcId="{DA6C1D0A-6538-450C-A197-1C69DCC6E68A}" destId="{43DDDACC-BB52-41BA-B5F5-16570DBA42EB}" srcOrd="2" destOrd="0" presId="urn:microsoft.com/office/officeart/2008/layout/HalfCircleOrganizationChart"/>
    <dgm:cxn modelId="{8194C79C-CE2F-469E-B9E4-4CCAC4C3853E}" type="presParOf" srcId="{DA6C1D0A-6538-450C-A197-1C69DCC6E68A}" destId="{103D8E92-AB6C-43EE-9E3D-5AE0BEA2B144}" srcOrd="3" destOrd="0" presId="urn:microsoft.com/office/officeart/2008/layout/HalfCircleOrganizationChart"/>
    <dgm:cxn modelId="{8B028CB3-6F6B-4DC3-8EA0-C41DC564C8F0}" type="presParOf" srcId="{14845527-47FB-473D-8576-08E449F34EF5}" destId="{C33BF618-8661-4675-985E-0DF0580683AB}" srcOrd="1" destOrd="0" presId="urn:microsoft.com/office/officeart/2008/layout/HalfCircleOrganizationChart"/>
    <dgm:cxn modelId="{EE764588-8C05-467F-932F-FFBC2014B4D5}" type="presParOf" srcId="{14845527-47FB-473D-8576-08E449F34EF5}" destId="{58113F50-20A6-49DA-B921-4BF2D5FCAA5D}" srcOrd="2" destOrd="0" presId="urn:microsoft.com/office/officeart/2008/layout/HalfCircleOrganizationChart"/>
    <dgm:cxn modelId="{368BA75D-BDE9-4944-AD53-0D3EFD9F2DB5}" type="presParOf" srcId="{EB1A8000-E919-48DB-B6B4-51162947E25A}" destId="{D7214535-69C3-4541-A016-57C83845FDD6}" srcOrd="2" destOrd="0" presId="urn:microsoft.com/office/officeart/2008/layout/HalfCircleOrganizationChart"/>
    <dgm:cxn modelId="{FCC01355-8C48-4B5B-9E4A-8E79D8840DB3}" type="presParOf" srcId="{EB1A8000-E919-48DB-B6B4-51162947E25A}" destId="{C8DD917E-D7CB-43FF-83F6-AA982AC62342}" srcOrd="3" destOrd="0" presId="urn:microsoft.com/office/officeart/2008/layout/HalfCircleOrganizationChart"/>
    <dgm:cxn modelId="{FCEAA0BC-36F5-4CDF-AD32-AEDC2CADA8EA}" type="presParOf" srcId="{C8DD917E-D7CB-43FF-83F6-AA982AC62342}" destId="{440A0AE5-E6C2-4843-8FD4-86EFCAFD9774}" srcOrd="0" destOrd="0" presId="urn:microsoft.com/office/officeart/2008/layout/HalfCircleOrganizationChart"/>
    <dgm:cxn modelId="{C62FACCE-758B-4C12-8867-869FB96D87EE}" type="presParOf" srcId="{440A0AE5-E6C2-4843-8FD4-86EFCAFD9774}" destId="{E77B2D25-2AAE-47DD-93DF-093A4615482A}" srcOrd="0" destOrd="0" presId="urn:microsoft.com/office/officeart/2008/layout/HalfCircleOrganizationChart"/>
    <dgm:cxn modelId="{77AAC275-4424-49A0-9734-716EAE585EF4}" type="presParOf" srcId="{440A0AE5-E6C2-4843-8FD4-86EFCAFD9774}" destId="{52458994-B767-482C-B784-930AF9DCB33E}" srcOrd="1" destOrd="0" presId="urn:microsoft.com/office/officeart/2008/layout/HalfCircleOrganizationChart"/>
    <dgm:cxn modelId="{350D94D7-1AF8-4A50-9765-D4D4201A38BF}" type="presParOf" srcId="{440A0AE5-E6C2-4843-8FD4-86EFCAFD9774}" destId="{21AFAB40-BF9F-475D-B38B-BCCA395B3681}" srcOrd="2" destOrd="0" presId="urn:microsoft.com/office/officeart/2008/layout/HalfCircleOrganizationChart"/>
    <dgm:cxn modelId="{16CE2E68-3667-4AFB-AE6A-DF5F7984CC12}" type="presParOf" srcId="{440A0AE5-E6C2-4843-8FD4-86EFCAFD9774}" destId="{BDDADC7B-66C9-4CEB-B83E-4A19070CA8D0}" srcOrd="3" destOrd="0" presId="urn:microsoft.com/office/officeart/2008/layout/HalfCircleOrganizationChart"/>
    <dgm:cxn modelId="{BFEE41B1-5843-474A-8874-B7A08FEF3E92}" type="presParOf" srcId="{C8DD917E-D7CB-43FF-83F6-AA982AC62342}" destId="{C315506C-DE0A-4F5A-930E-5856C530587A}" srcOrd="1" destOrd="0" presId="urn:microsoft.com/office/officeart/2008/layout/HalfCircleOrganizationChart"/>
    <dgm:cxn modelId="{6A64658A-64F6-4889-BC99-52185388E760}" type="presParOf" srcId="{C8DD917E-D7CB-43FF-83F6-AA982AC62342}" destId="{8335E649-9333-4920-88CB-D98B326C2051}" srcOrd="2" destOrd="0" presId="urn:microsoft.com/office/officeart/2008/layout/HalfCircleOrganizationChart"/>
    <dgm:cxn modelId="{ED51027B-2E23-4314-875E-C07B736B0A98}" type="presParOf" srcId="{EB1A8000-E919-48DB-B6B4-51162947E25A}" destId="{93EE0C39-9FAE-4D8B-A22C-F29B09FBEF28}" srcOrd="4" destOrd="0" presId="urn:microsoft.com/office/officeart/2008/layout/HalfCircleOrganizationChart"/>
    <dgm:cxn modelId="{C3EEFDAA-4F81-435D-8A52-7D25B27412F4}" type="presParOf" srcId="{EB1A8000-E919-48DB-B6B4-51162947E25A}" destId="{FF8647AD-1261-4017-9366-06BAC50136AF}" srcOrd="5" destOrd="0" presId="urn:microsoft.com/office/officeart/2008/layout/HalfCircleOrganizationChart"/>
    <dgm:cxn modelId="{49E0BB94-A848-4B7C-B593-A1FAA5E6AAA8}" type="presParOf" srcId="{FF8647AD-1261-4017-9366-06BAC50136AF}" destId="{57C2B6B3-D3BC-40C1-9F7E-126DAA03B801}" srcOrd="0" destOrd="0" presId="urn:microsoft.com/office/officeart/2008/layout/HalfCircleOrganizationChart"/>
    <dgm:cxn modelId="{735B08FF-AD51-440F-ABA3-034524176AC2}" type="presParOf" srcId="{57C2B6B3-D3BC-40C1-9F7E-126DAA03B801}" destId="{3044A965-E059-4228-A7B4-725716457BB9}" srcOrd="0" destOrd="0" presId="urn:microsoft.com/office/officeart/2008/layout/HalfCircleOrganizationChart"/>
    <dgm:cxn modelId="{CBD26E8C-7562-412B-AB7E-4C1D1F30BA16}" type="presParOf" srcId="{57C2B6B3-D3BC-40C1-9F7E-126DAA03B801}" destId="{D0E8DD5F-F262-4047-9DF0-5E95DA04C6CA}" srcOrd="1" destOrd="0" presId="urn:microsoft.com/office/officeart/2008/layout/HalfCircleOrganizationChart"/>
    <dgm:cxn modelId="{885F45A7-7E46-44E3-8D16-334BEC5890FB}" type="presParOf" srcId="{57C2B6B3-D3BC-40C1-9F7E-126DAA03B801}" destId="{48F1F00D-599B-4EDF-89AF-0C3CA0395422}" srcOrd="2" destOrd="0" presId="urn:microsoft.com/office/officeart/2008/layout/HalfCircleOrganizationChart"/>
    <dgm:cxn modelId="{890BA1DE-1DBD-41D0-94E5-E178A29AB03B}" type="presParOf" srcId="{57C2B6B3-D3BC-40C1-9F7E-126DAA03B801}" destId="{0C9FA164-2743-4FBC-ACE5-243F5C2FB8D2}" srcOrd="3" destOrd="0" presId="urn:microsoft.com/office/officeart/2008/layout/HalfCircleOrganizationChart"/>
    <dgm:cxn modelId="{96F7D8AF-F96A-4226-9858-A754293884CB}" type="presParOf" srcId="{FF8647AD-1261-4017-9366-06BAC50136AF}" destId="{8B4F3AD8-0B67-4C19-AE53-84E92FC0D85B}" srcOrd="1" destOrd="0" presId="urn:microsoft.com/office/officeart/2008/layout/HalfCircleOrganizationChart"/>
    <dgm:cxn modelId="{88B206B8-544A-4EA3-9817-58D77CF68888}" type="presParOf" srcId="{FF8647AD-1261-4017-9366-06BAC50136AF}" destId="{D87F0CD0-B613-445C-8B93-35CCC2262747}" srcOrd="2" destOrd="0" presId="urn:microsoft.com/office/officeart/2008/layout/HalfCircleOrganizationChart"/>
    <dgm:cxn modelId="{67B39B4F-EAC2-4EFA-8FCD-9BF628D63035}" type="presParOf" srcId="{EB1A8000-E919-48DB-B6B4-51162947E25A}" destId="{9C899C28-796A-4D8F-9F4B-F46583B8C03D}" srcOrd="6" destOrd="0" presId="urn:microsoft.com/office/officeart/2008/layout/HalfCircleOrganizationChart"/>
    <dgm:cxn modelId="{F9818444-8857-4A86-B9A6-204AA97B3E47}" type="presParOf" srcId="{EB1A8000-E919-48DB-B6B4-51162947E25A}" destId="{5F7A41BF-A630-40F5-AD0E-E93F2ED187C7}" srcOrd="7" destOrd="0" presId="urn:microsoft.com/office/officeart/2008/layout/HalfCircleOrganizationChart"/>
    <dgm:cxn modelId="{996E33EE-7D19-42CB-879F-0334D373E58B}" type="presParOf" srcId="{5F7A41BF-A630-40F5-AD0E-E93F2ED187C7}" destId="{A560CBB7-47BA-4DA0-A68F-A3D9191EE838}" srcOrd="0" destOrd="0" presId="urn:microsoft.com/office/officeart/2008/layout/HalfCircleOrganizationChart"/>
    <dgm:cxn modelId="{83F61F04-9454-42DE-AA21-729791C8BB9D}" type="presParOf" srcId="{A560CBB7-47BA-4DA0-A68F-A3D9191EE838}" destId="{AA8986FA-E6C1-4BB0-99BC-2CED3938CA02}" srcOrd="0" destOrd="0" presId="urn:microsoft.com/office/officeart/2008/layout/HalfCircleOrganizationChart"/>
    <dgm:cxn modelId="{5818EE79-5637-48C8-AAA3-E6E38EF7CDAF}" type="presParOf" srcId="{A560CBB7-47BA-4DA0-A68F-A3D9191EE838}" destId="{5B61F4BC-0B09-48DE-A7EC-5B5AB1B68286}" srcOrd="1" destOrd="0" presId="urn:microsoft.com/office/officeart/2008/layout/HalfCircleOrganizationChart"/>
    <dgm:cxn modelId="{8F4F5A37-772C-49B9-84A3-6635259DAB90}" type="presParOf" srcId="{A560CBB7-47BA-4DA0-A68F-A3D9191EE838}" destId="{B19F1313-468F-4F14-8DB0-A8902628E2ED}" srcOrd="2" destOrd="0" presId="urn:microsoft.com/office/officeart/2008/layout/HalfCircleOrganizationChart"/>
    <dgm:cxn modelId="{E620334B-A42C-491E-81D5-8004D7C634A4}" type="presParOf" srcId="{A560CBB7-47BA-4DA0-A68F-A3D9191EE838}" destId="{F13D7A17-0DD6-4B33-AD70-EEAF557AA13B}" srcOrd="3" destOrd="0" presId="urn:microsoft.com/office/officeart/2008/layout/HalfCircleOrganizationChart"/>
    <dgm:cxn modelId="{954C83D0-0BBE-4B12-BDFE-16E229C3906E}" type="presParOf" srcId="{5F7A41BF-A630-40F5-AD0E-E93F2ED187C7}" destId="{E10458DC-793B-4103-BD1B-5A13C5E002EE}" srcOrd="1" destOrd="0" presId="urn:microsoft.com/office/officeart/2008/layout/HalfCircleOrganizationChart"/>
    <dgm:cxn modelId="{0F9CEE55-D627-4B75-BF64-F080F289D311}" type="presParOf" srcId="{5F7A41BF-A630-40F5-AD0E-E93F2ED187C7}" destId="{3C5C40E1-384B-45CC-B761-3C37D02E42EA}" srcOrd="2" destOrd="0" presId="urn:microsoft.com/office/officeart/2008/layout/HalfCircleOrganizationChart"/>
    <dgm:cxn modelId="{7F0987EA-3358-4F28-B88E-6124DB05259D}" type="presParOf" srcId="{EB1A8000-E919-48DB-B6B4-51162947E25A}" destId="{75198E52-8886-49B5-A5A9-BAB0DFC5C387}" srcOrd="8" destOrd="0" presId="urn:microsoft.com/office/officeart/2008/layout/HalfCircleOrganizationChart"/>
    <dgm:cxn modelId="{D6B00D5D-FE7E-4CC3-9113-125868E69171}" type="presParOf" srcId="{EB1A8000-E919-48DB-B6B4-51162947E25A}" destId="{87BED5AB-C6E2-46FF-9434-874FC9502660}" srcOrd="9" destOrd="0" presId="urn:microsoft.com/office/officeart/2008/layout/HalfCircleOrganizationChart"/>
    <dgm:cxn modelId="{2297D60D-394D-4BD7-8C21-6D4BDF99DD57}" type="presParOf" srcId="{87BED5AB-C6E2-46FF-9434-874FC9502660}" destId="{7D583870-D79C-4C1C-AC08-B82321F6A7BD}" srcOrd="0" destOrd="0" presId="urn:microsoft.com/office/officeart/2008/layout/HalfCircleOrganizationChart"/>
    <dgm:cxn modelId="{E3E55568-9AEF-4068-9A18-69071E247ED8}" type="presParOf" srcId="{7D583870-D79C-4C1C-AC08-B82321F6A7BD}" destId="{A37A255B-5052-41FA-97DE-AF223FF9E34E}" srcOrd="0" destOrd="0" presId="urn:microsoft.com/office/officeart/2008/layout/HalfCircleOrganizationChart"/>
    <dgm:cxn modelId="{A2698D73-17DE-4342-8220-BF1421DD165E}" type="presParOf" srcId="{7D583870-D79C-4C1C-AC08-B82321F6A7BD}" destId="{AE550518-ABB5-4C8E-9D43-A088042276B0}" srcOrd="1" destOrd="0" presId="urn:microsoft.com/office/officeart/2008/layout/HalfCircleOrganizationChart"/>
    <dgm:cxn modelId="{8236445D-3DEB-48CF-B348-3FA26040D9EC}" type="presParOf" srcId="{7D583870-D79C-4C1C-AC08-B82321F6A7BD}" destId="{7AAA8644-D852-42A6-BCB2-F7FC28BC71A5}" srcOrd="2" destOrd="0" presId="urn:microsoft.com/office/officeart/2008/layout/HalfCircleOrganizationChart"/>
    <dgm:cxn modelId="{9A1E0BE4-C7DE-44A5-9ABB-166C761D8323}" type="presParOf" srcId="{7D583870-D79C-4C1C-AC08-B82321F6A7BD}" destId="{E9378A03-6321-43EC-AE7D-10359AEF26F5}" srcOrd="3" destOrd="0" presId="urn:microsoft.com/office/officeart/2008/layout/HalfCircleOrganizationChart"/>
    <dgm:cxn modelId="{D2C88EDD-FF20-4A7F-AFA2-D6E80270129E}" type="presParOf" srcId="{87BED5AB-C6E2-46FF-9434-874FC9502660}" destId="{8E470CE6-545A-4169-A657-1F09B06414B7}" srcOrd="1" destOrd="0" presId="urn:microsoft.com/office/officeart/2008/layout/HalfCircleOrganizationChart"/>
    <dgm:cxn modelId="{9EA683BC-0600-47F2-BACE-7B93307EC306}" type="presParOf" srcId="{87BED5AB-C6E2-46FF-9434-874FC9502660}" destId="{8029ED5F-976D-4685-ACE5-A73458E26690}" srcOrd="2" destOrd="0" presId="urn:microsoft.com/office/officeart/2008/layout/HalfCircleOrganizationChart"/>
    <dgm:cxn modelId="{6DB905A6-F280-403F-A303-9CB3DB06B9E8}" type="presParOf" srcId="{0FE44180-1A9B-4A5E-BD15-F37F337413BF}" destId="{7609BF7A-3977-427A-8AF4-C12B833D134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61E60-D05D-40CA-8590-189B36B07D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C884E70-2D43-4E86-8EF2-1A31444C28A5}">
      <dgm:prSet phldrT="[نص]"/>
      <dgm:spPr/>
      <dgm:t>
        <a:bodyPr/>
        <a:lstStyle/>
        <a:p>
          <a:pPr rtl="1"/>
          <a:r>
            <a:rPr lang="ar-SA" dirty="0" smtClean="0"/>
            <a:t>تحذف لثلاثة أمور</a:t>
          </a:r>
          <a:endParaRPr lang="ar-SA" dirty="0"/>
        </a:p>
      </dgm:t>
    </dgm:pt>
    <dgm:pt modelId="{18C32DE3-E853-4FF0-A899-E1E56CC9EC2F}" type="parTrans" cxnId="{D8B5CB9E-81B2-423C-831A-AF86CF538BB1}">
      <dgm:prSet/>
      <dgm:spPr/>
      <dgm:t>
        <a:bodyPr/>
        <a:lstStyle/>
        <a:p>
          <a:pPr rtl="1"/>
          <a:endParaRPr lang="ar-SA"/>
        </a:p>
      </dgm:t>
    </dgm:pt>
    <dgm:pt modelId="{CB35B6FB-B592-4719-936B-D1A0C34AD1A5}" type="sibTrans" cxnId="{D8B5CB9E-81B2-423C-831A-AF86CF538BB1}">
      <dgm:prSet/>
      <dgm:spPr/>
      <dgm:t>
        <a:bodyPr/>
        <a:lstStyle/>
        <a:p>
          <a:pPr rtl="1"/>
          <a:endParaRPr lang="ar-SA"/>
        </a:p>
      </dgm:t>
    </dgm:pt>
    <dgm:pt modelId="{F36E49C1-A992-4C21-97C9-0E1D77E6FF2C}">
      <dgm:prSet phldrT="[نص]"/>
      <dgm:spPr/>
      <dgm:t>
        <a:bodyPr/>
        <a:lstStyle/>
        <a:p>
          <a:pPr rtl="1"/>
          <a:r>
            <a:rPr lang="ar-SA" b="1" i="0" dirty="0" smtClean="0">
              <a:solidFill>
                <a:srgbClr val="006D98"/>
              </a:solidFill>
              <a:effectLst/>
              <a:latin typeface="Naskh"/>
            </a:rPr>
            <a:t>حذف إشارة</a:t>
          </a:r>
          <a:endParaRPr lang="ar-SA" dirty="0"/>
        </a:p>
      </dgm:t>
    </dgm:pt>
    <dgm:pt modelId="{EB008C4D-FF4F-4F0A-A568-7F4426190C33}" type="sib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998BF29C-93AE-4847-AA19-89696CF21A91}" type="par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EAD5D8EA-03EA-47D2-BCF5-6C6CB663816E}">
      <dgm:prSet/>
      <dgm:spPr/>
      <dgm:t>
        <a:bodyPr/>
        <a:lstStyle/>
        <a:p>
          <a:pPr rtl="1"/>
          <a:r>
            <a:rPr lang="ar-SA" b="1" i="0" dirty="0" smtClean="0"/>
            <a:t>حذف اختصار</a:t>
          </a:r>
          <a:endParaRPr lang="ar-SA" dirty="0"/>
        </a:p>
      </dgm:t>
    </dgm:pt>
    <dgm:pt modelId="{A86AAE73-05E4-4739-88F6-8A7AB3ECBE78}" type="parTrans" cxnId="{F22AA73E-E6A7-43B6-A30D-7DF6C403B958}">
      <dgm:prSet/>
      <dgm:spPr/>
      <dgm:t>
        <a:bodyPr/>
        <a:lstStyle/>
        <a:p>
          <a:pPr rtl="1"/>
          <a:endParaRPr lang="ar-SA"/>
        </a:p>
      </dgm:t>
    </dgm:pt>
    <dgm:pt modelId="{10568A22-2B1C-4B49-A864-D29C17C23C70}" type="sibTrans" cxnId="{F22AA73E-E6A7-43B6-A30D-7DF6C403B958}">
      <dgm:prSet/>
      <dgm:spPr/>
      <dgm:t>
        <a:bodyPr/>
        <a:lstStyle/>
        <a:p>
          <a:pPr rtl="1"/>
          <a:endParaRPr lang="ar-SA"/>
        </a:p>
      </dgm:t>
    </dgm:pt>
    <dgm:pt modelId="{C6762142-9D83-4D4B-A84C-9EE8F8E38B5A}">
      <dgm:prSet phldrT="[نص]"/>
      <dgm:spPr/>
      <dgm:t>
        <a:bodyPr/>
        <a:lstStyle/>
        <a:p>
          <a:pPr rtl="1"/>
          <a:r>
            <a:rPr lang="ar-SA" b="1" i="0" smtClean="0">
              <a:solidFill>
                <a:srgbClr val="006D98"/>
              </a:solidFill>
              <a:effectLst/>
              <a:latin typeface="Naskh"/>
            </a:rPr>
            <a:t>حذف اقتصار</a:t>
          </a:r>
          <a:endParaRPr lang="ar-SA" dirty="0"/>
        </a:p>
      </dgm:t>
    </dgm:pt>
    <dgm:pt modelId="{1F0789D7-4BDA-4CFD-BDC3-D7349791C975}" type="sibTrans" cxnId="{1092304E-870A-43B3-8F0E-F59FAE807A0F}">
      <dgm:prSet/>
      <dgm:spPr/>
      <dgm:t>
        <a:bodyPr/>
        <a:lstStyle/>
        <a:p>
          <a:pPr rtl="1"/>
          <a:endParaRPr lang="ar-SA"/>
        </a:p>
      </dgm:t>
    </dgm:pt>
    <dgm:pt modelId="{1C1D2B9C-95DE-4EA0-BC8C-6E3EBD6323FF}" type="parTrans" cxnId="{1092304E-870A-43B3-8F0E-F59FAE807A0F}">
      <dgm:prSet/>
      <dgm:spPr/>
      <dgm:t>
        <a:bodyPr/>
        <a:lstStyle/>
        <a:p>
          <a:pPr rtl="1"/>
          <a:endParaRPr lang="ar-SA"/>
        </a:p>
      </dgm:t>
    </dgm:pt>
    <dgm:pt modelId="{0AFCE059-E1A0-4C60-97D7-106490EE51BB}" type="pres">
      <dgm:prSet presAssocID="{3AC61E60-D05D-40CA-8590-189B36B07D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3A03C79-24E5-4C06-AB23-D85468F140BB}" type="pres">
      <dgm:prSet presAssocID="{5C884E70-2D43-4E86-8EF2-1A31444C28A5}" presName="hierRoot1" presStyleCnt="0"/>
      <dgm:spPr/>
    </dgm:pt>
    <dgm:pt modelId="{6567E419-AF0C-4CAA-A387-0B1D0E15F64D}" type="pres">
      <dgm:prSet presAssocID="{5C884E70-2D43-4E86-8EF2-1A31444C28A5}" presName="composite" presStyleCnt="0"/>
      <dgm:spPr/>
    </dgm:pt>
    <dgm:pt modelId="{37455977-496E-4D93-893E-2F1636F535D1}" type="pres">
      <dgm:prSet presAssocID="{5C884E70-2D43-4E86-8EF2-1A31444C28A5}" presName="background" presStyleLbl="node0" presStyleIdx="0" presStyleCnt="1"/>
      <dgm:spPr/>
    </dgm:pt>
    <dgm:pt modelId="{176B99D7-B931-472A-BF1B-B8285144DFCD}" type="pres">
      <dgm:prSet presAssocID="{5C884E70-2D43-4E86-8EF2-1A31444C28A5}" presName="text" presStyleLbl="fgAcc0" presStyleIdx="0" presStyleCnt="1" custScaleX="300630" custScaleY="52770" custLinFactNeighborX="3763" custLinFactNeighborY="-704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4B779EA-FDDD-4859-905F-297415FD4880}" type="pres">
      <dgm:prSet presAssocID="{5C884E70-2D43-4E86-8EF2-1A31444C28A5}" presName="hierChild2" presStyleCnt="0"/>
      <dgm:spPr/>
    </dgm:pt>
    <dgm:pt modelId="{7D7768AA-50AB-4A7E-A984-8AA060AA2659}" type="pres">
      <dgm:prSet presAssocID="{1C1D2B9C-95DE-4EA0-BC8C-6E3EBD6323F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9CA59FBC-6AE8-45C3-B80B-CDD3618C191C}" type="pres">
      <dgm:prSet presAssocID="{C6762142-9D83-4D4B-A84C-9EE8F8E38B5A}" presName="hierRoot2" presStyleCnt="0"/>
      <dgm:spPr/>
    </dgm:pt>
    <dgm:pt modelId="{83A0B9C4-ADEF-41F5-A4F7-B82DCBADBEFD}" type="pres">
      <dgm:prSet presAssocID="{C6762142-9D83-4D4B-A84C-9EE8F8E38B5A}" presName="composite2" presStyleCnt="0"/>
      <dgm:spPr/>
    </dgm:pt>
    <dgm:pt modelId="{9B63D6F0-9BC7-44E8-9B2B-23ACD76EE6FA}" type="pres">
      <dgm:prSet presAssocID="{C6762142-9D83-4D4B-A84C-9EE8F8E38B5A}" presName="background2" presStyleLbl="node2" presStyleIdx="0" presStyleCnt="3"/>
      <dgm:spPr/>
    </dgm:pt>
    <dgm:pt modelId="{29AA3AC7-7E88-4190-B3B3-CAA45F01BAC8}" type="pres">
      <dgm:prSet presAssocID="{C6762142-9D83-4D4B-A84C-9EE8F8E38B5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B2AF414-4C46-45CC-B20D-64D56967A808}" type="pres">
      <dgm:prSet presAssocID="{C6762142-9D83-4D4B-A84C-9EE8F8E38B5A}" presName="hierChild3" presStyleCnt="0"/>
      <dgm:spPr/>
    </dgm:pt>
    <dgm:pt modelId="{F9297481-6A4D-4ED0-9302-C5D9073A03F4}" type="pres">
      <dgm:prSet presAssocID="{A86AAE73-05E4-4739-88F6-8A7AB3ECBE78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075933B-437A-4D1B-A9D0-1B4EBC343521}" type="pres">
      <dgm:prSet presAssocID="{EAD5D8EA-03EA-47D2-BCF5-6C6CB663816E}" presName="hierRoot2" presStyleCnt="0"/>
      <dgm:spPr/>
    </dgm:pt>
    <dgm:pt modelId="{EFDD67B3-6EC5-43E4-BC40-FEF4B77786BA}" type="pres">
      <dgm:prSet presAssocID="{EAD5D8EA-03EA-47D2-BCF5-6C6CB663816E}" presName="composite2" presStyleCnt="0"/>
      <dgm:spPr/>
    </dgm:pt>
    <dgm:pt modelId="{5E7BEAC4-194D-4207-B899-FA0323A2F010}" type="pres">
      <dgm:prSet presAssocID="{EAD5D8EA-03EA-47D2-BCF5-6C6CB663816E}" presName="background2" presStyleLbl="node2" presStyleIdx="1" presStyleCnt="3"/>
      <dgm:spPr/>
    </dgm:pt>
    <dgm:pt modelId="{1ED4C871-8688-4BB9-8E89-388EFA67B9D7}" type="pres">
      <dgm:prSet presAssocID="{EAD5D8EA-03EA-47D2-BCF5-6C6CB663816E}" presName="text2" presStyleLbl="fgAcc2" presStyleIdx="1" presStyleCnt="3" custLinFactNeighborX="4598" custLinFactNeighborY="17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D2B3AA3-D15D-4023-A11E-DB8EDE2C68B5}" type="pres">
      <dgm:prSet presAssocID="{EAD5D8EA-03EA-47D2-BCF5-6C6CB663816E}" presName="hierChild3" presStyleCnt="0"/>
      <dgm:spPr/>
    </dgm:pt>
    <dgm:pt modelId="{7CAFF4E7-430C-49D4-8390-05122E23C442}" type="pres">
      <dgm:prSet presAssocID="{998BF29C-93AE-4847-AA19-89696CF21A91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441BF939-B559-4DF8-99AC-ABA7C6E3F31F}" type="pres">
      <dgm:prSet presAssocID="{F36E49C1-A992-4C21-97C9-0E1D77E6FF2C}" presName="hierRoot2" presStyleCnt="0"/>
      <dgm:spPr/>
    </dgm:pt>
    <dgm:pt modelId="{A4AD84E2-ACBC-4B7A-9663-E34A13EF9512}" type="pres">
      <dgm:prSet presAssocID="{F36E49C1-A992-4C21-97C9-0E1D77E6FF2C}" presName="composite2" presStyleCnt="0"/>
      <dgm:spPr/>
    </dgm:pt>
    <dgm:pt modelId="{5B3CE775-CF5C-4AD9-8FD4-8CE3A5DDC824}" type="pres">
      <dgm:prSet presAssocID="{F36E49C1-A992-4C21-97C9-0E1D77E6FF2C}" presName="background2" presStyleLbl="node2" presStyleIdx="2" presStyleCnt="3"/>
      <dgm:spPr/>
    </dgm:pt>
    <dgm:pt modelId="{0915C033-2C4D-4641-B968-641AAB1CC3A0}" type="pres">
      <dgm:prSet presAssocID="{F36E49C1-A992-4C21-97C9-0E1D77E6FF2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BB7A60B-2B03-42CB-95EF-1912A5D23D53}" type="pres">
      <dgm:prSet presAssocID="{F36E49C1-A992-4C21-97C9-0E1D77E6FF2C}" presName="hierChild3" presStyleCnt="0"/>
      <dgm:spPr/>
    </dgm:pt>
  </dgm:ptLst>
  <dgm:cxnLst>
    <dgm:cxn modelId="{79996DCB-5390-4425-AC4E-23B4596E7B80}" type="presOf" srcId="{EAD5D8EA-03EA-47D2-BCF5-6C6CB663816E}" destId="{1ED4C871-8688-4BB9-8E89-388EFA67B9D7}" srcOrd="0" destOrd="0" presId="urn:microsoft.com/office/officeart/2005/8/layout/hierarchy1"/>
    <dgm:cxn modelId="{F9835303-719A-4A49-9DFF-2E2CD9DFFC93}" type="presOf" srcId="{998BF29C-93AE-4847-AA19-89696CF21A91}" destId="{7CAFF4E7-430C-49D4-8390-05122E23C442}" srcOrd="0" destOrd="0" presId="urn:microsoft.com/office/officeart/2005/8/layout/hierarchy1"/>
    <dgm:cxn modelId="{D8B5CB9E-81B2-423C-831A-AF86CF538BB1}" srcId="{3AC61E60-D05D-40CA-8590-189B36B07DBD}" destId="{5C884E70-2D43-4E86-8EF2-1A31444C28A5}" srcOrd="0" destOrd="0" parTransId="{18C32DE3-E853-4FF0-A899-E1E56CC9EC2F}" sibTransId="{CB35B6FB-B592-4719-936B-D1A0C34AD1A5}"/>
    <dgm:cxn modelId="{AD604B6B-46B1-43A1-9887-E218997C88E3}" type="presOf" srcId="{1C1D2B9C-95DE-4EA0-BC8C-6E3EBD6323FF}" destId="{7D7768AA-50AB-4A7E-A984-8AA060AA2659}" srcOrd="0" destOrd="0" presId="urn:microsoft.com/office/officeart/2005/8/layout/hierarchy1"/>
    <dgm:cxn modelId="{1092304E-870A-43B3-8F0E-F59FAE807A0F}" srcId="{5C884E70-2D43-4E86-8EF2-1A31444C28A5}" destId="{C6762142-9D83-4D4B-A84C-9EE8F8E38B5A}" srcOrd="0" destOrd="0" parTransId="{1C1D2B9C-95DE-4EA0-BC8C-6E3EBD6323FF}" sibTransId="{1F0789D7-4BDA-4CFD-BDC3-D7349791C975}"/>
    <dgm:cxn modelId="{9BDE138B-EFF6-4724-8098-080AF0650A37}" srcId="{5C884E70-2D43-4E86-8EF2-1A31444C28A5}" destId="{F36E49C1-A992-4C21-97C9-0E1D77E6FF2C}" srcOrd="2" destOrd="0" parTransId="{998BF29C-93AE-4847-AA19-89696CF21A91}" sibTransId="{EB008C4D-FF4F-4F0A-A568-7F4426190C33}"/>
    <dgm:cxn modelId="{F22AA73E-E6A7-43B6-A30D-7DF6C403B958}" srcId="{5C884E70-2D43-4E86-8EF2-1A31444C28A5}" destId="{EAD5D8EA-03EA-47D2-BCF5-6C6CB663816E}" srcOrd="1" destOrd="0" parTransId="{A86AAE73-05E4-4739-88F6-8A7AB3ECBE78}" sibTransId="{10568A22-2B1C-4B49-A864-D29C17C23C70}"/>
    <dgm:cxn modelId="{570A0239-8EBD-4A47-8572-959C0702E961}" type="presOf" srcId="{3AC61E60-D05D-40CA-8590-189B36B07DBD}" destId="{0AFCE059-E1A0-4C60-97D7-106490EE51BB}" srcOrd="0" destOrd="0" presId="urn:microsoft.com/office/officeart/2005/8/layout/hierarchy1"/>
    <dgm:cxn modelId="{64614126-8116-4FD6-8322-29FA8952AA20}" type="presOf" srcId="{5C884E70-2D43-4E86-8EF2-1A31444C28A5}" destId="{176B99D7-B931-472A-BF1B-B8285144DFCD}" srcOrd="0" destOrd="0" presId="urn:microsoft.com/office/officeart/2005/8/layout/hierarchy1"/>
    <dgm:cxn modelId="{B2E3CE0D-FD6F-4FB5-A91D-7C0350ED80EF}" type="presOf" srcId="{F36E49C1-A992-4C21-97C9-0E1D77E6FF2C}" destId="{0915C033-2C4D-4641-B968-641AAB1CC3A0}" srcOrd="0" destOrd="0" presId="urn:microsoft.com/office/officeart/2005/8/layout/hierarchy1"/>
    <dgm:cxn modelId="{6DAE8C37-C99A-4E39-A836-F6CA8CFE739D}" type="presOf" srcId="{A86AAE73-05E4-4739-88F6-8A7AB3ECBE78}" destId="{F9297481-6A4D-4ED0-9302-C5D9073A03F4}" srcOrd="0" destOrd="0" presId="urn:microsoft.com/office/officeart/2005/8/layout/hierarchy1"/>
    <dgm:cxn modelId="{A656B815-8145-461B-A96B-5ADE9F0ECD8F}" type="presOf" srcId="{C6762142-9D83-4D4B-A84C-9EE8F8E38B5A}" destId="{29AA3AC7-7E88-4190-B3B3-CAA45F01BAC8}" srcOrd="0" destOrd="0" presId="urn:microsoft.com/office/officeart/2005/8/layout/hierarchy1"/>
    <dgm:cxn modelId="{A1C269C5-FDC9-4ACB-8935-05BD8ED34DA8}" type="presParOf" srcId="{0AFCE059-E1A0-4C60-97D7-106490EE51BB}" destId="{53A03C79-24E5-4C06-AB23-D85468F140BB}" srcOrd="0" destOrd="0" presId="urn:microsoft.com/office/officeart/2005/8/layout/hierarchy1"/>
    <dgm:cxn modelId="{8B3DA57A-21EF-4194-B780-F54449568914}" type="presParOf" srcId="{53A03C79-24E5-4C06-AB23-D85468F140BB}" destId="{6567E419-AF0C-4CAA-A387-0B1D0E15F64D}" srcOrd="0" destOrd="0" presId="urn:microsoft.com/office/officeart/2005/8/layout/hierarchy1"/>
    <dgm:cxn modelId="{79470DF4-179B-4193-8A7F-2FAA3680DB25}" type="presParOf" srcId="{6567E419-AF0C-4CAA-A387-0B1D0E15F64D}" destId="{37455977-496E-4D93-893E-2F1636F535D1}" srcOrd="0" destOrd="0" presId="urn:microsoft.com/office/officeart/2005/8/layout/hierarchy1"/>
    <dgm:cxn modelId="{546B65A8-98E8-475C-8655-B86325538AD5}" type="presParOf" srcId="{6567E419-AF0C-4CAA-A387-0B1D0E15F64D}" destId="{176B99D7-B931-472A-BF1B-B8285144DFCD}" srcOrd="1" destOrd="0" presId="urn:microsoft.com/office/officeart/2005/8/layout/hierarchy1"/>
    <dgm:cxn modelId="{45D4615E-C34E-4E0F-A46C-0388ADCF29EB}" type="presParOf" srcId="{53A03C79-24E5-4C06-AB23-D85468F140BB}" destId="{B4B779EA-FDDD-4859-905F-297415FD4880}" srcOrd="1" destOrd="0" presId="urn:microsoft.com/office/officeart/2005/8/layout/hierarchy1"/>
    <dgm:cxn modelId="{730975DC-A5B5-4EBC-A7ED-EE26B434F05C}" type="presParOf" srcId="{B4B779EA-FDDD-4859-905F-297415FD4880}" destId="{7D7768AA-50AB-4A7E-A984-8AA060AA2659}" srcOrd="0" destOrd="0" presId="urn:microsoft.com/office/officeart/2005/8/layout/hierarchy1"/>
    <dgm:cxn modelId="{9DE0583E-255A-47A6-85F8-C6C353D6854F}" type="presParOf" srcId="{B4B779EA-FDDD-4859-905F-297415FD4880}" destId="{9CA59FBC-6AE8-45C3-B80B-CDD3618C191C}" srcOrd="1" destOrd="0" presId="urn:microsoft.com/office/officeart/2005/8/layout/hierarchy1"/>
    <dgm:cxn modelId="{17232F9C-AB69-40F0-9278-81CDC6714881}" type="presParOf" srcId="{9CA59FBC-6AE8-45C3-B80B-CDD3618C191C}" destId="{83A0B9C4-ADEF-41F5-A4F7-B82DCBADBEFD}" srcOrd="0" destOrd="0" presId="urn:microsoft.com/office/officeart/2005/8/layout/hierarchy1"/>
    <dgm:cxn modelId="{1312573E-EB91-4F9F-A295-6B743EB25F5E}" type="presParOf" srcId="{83A0B9C4-ADEF-41F5-A4F7-B82DCBADBEFD}" destId="{9B63D6F0-9BC7-44E8-9B2B-23ACD76EE6FA}" srcOrd="0" destOrd="0" presId="urn:microsoft.com/office/officeart/2005/8/layout/hierarchy1"/>
    <dgm:cxn modelId="{459BF127-CA7C-41DE-9002-9CAA1F3193A2}" type="presParOf" srcId="{83A0B9C4-ADEF-41F5-A4F7-B82DCBADBEFD}" destId="{29AA3AC7-7E88-4190-B3B3-CAA45F01BAC8}" srcOrd="1" destOrd="0" presId="urn:microsoft.com/office/officeart/2005/8/layout/hierarchy1"/>
    <dgm:cxn modelId="{37D903B2-542D-49A0-BFAF-BF28A2C43464}" type="presParOf" srcId="{9CA59FBC-6AE8-45C3-B80B-CDD3618C191C}" destId="{CB2AF414-4C46-45CC-B20D-64D56967A808}" srcOrd="1" destOrd="0" presId="urn:microsoft.com/office/officeart/2005/8/layout/hierarchy1"/>
    <dgm:cxn modelId="{17063C21-BC47-4C93-810B-51C21EFDB1B7}" type="presParOf" srcId="{B4B779EA-FDDD-4859-905F-297415FD4880}" destId="{F9297481-6A4D-4ED0-9302-C5D9073A03F4}" srcOrd="2" destOrd="0" presId="urn:microsoft.com/office/officeart/2005/8/layout/hierarchy1"/>
    <dgm:cxn modelId="{39E403D5-4CA7-4781-863D-1F9647A15F51}" type="presParOf" srcId="{B4B779EA-FDDD-4859-905F-297415FD4880}" destId="{D075933B-437A-4D1B-A9D0-1B4EBC343521}" srcOrd="3" destOrd="0" presId="urn:microsoft.com/office/officeart/2005/8/layout/hierarchy1"/>
    <dgm:cxn modelId="{C4AA6071-0834-4AD6-A04E-51A14E45AF3A}" type="presParOf" srcId="{D075933B-437A-4D1B-A9D0-1B4EBC343521}" destId="{EFDD67B3-6EC5-43E4-BC40-FEF4B77786BA}" srcOrd="0" destOrd="0" presId="urn:microsoft.com/office/officeart/2005/8/layout/hierarchy1"/>
    <dgm:cxn modelId="{DD63C2EE-FFCC-496F-BBCE-F4C6399C0C79}" type="presParOf" srcId="{EFDD67B3-6EC5-43E4-BC40-FEF4B77786BA}" destId="{5E7BEAC4-194D-4207-B899-FA0323A2F010}" srcOrd="0" destOrd="0" presId="urn:microsoft.com/office/officeart/2005/8/layout/hierarchy1"/>
    <dgm:cxn modelId="{4140A187-3543-4AA5-9788-2633AD0210D6}" type="presParOf" srcId="{EFDD67B3-6EC5-43E4-BC40-FEF4B77786BA}" destId="{1ED4C871-8688-4BB9-8E89-388EFA67B9D7}" srcOrd="1" destOrd="0" presId="urn:microsoft.com/office/officeart/2005/8/layout/hierarchy1"/>
    <dgm:cxn modelId="{CA6BF345-E6D5-4A3B-BC8D-151895114BD2}" type="presParOf" srcId="{D075933B-437A-4D1B-A9D0-1B4EBC343521}" destId="{CD2B3AA3-D15D-4023-A11E-DB8EDE2C68B5}" srcOrd="1" destOrd="0" presId="urn:microsoft.com/office/officeart/2005/8/layout/hierarchy1"/>
    <dgm:cxn modelId="{B516B21D-A1BA-4AB5-9308-9941138C065B}" type="presParOf" srcId="{B4B779EA-FDDD-4859-905F-297415FD4880}" destId="{7CAFF4E7-430C-49D4-8390-05122E23C442}" srcOrd="4" destOrd="0" presId="urn:microsoft.com/office/officeart/2005/8/layout/hierarchy1"/>
    <dgm:cxn modelId="{FF6CA1DB-76BD-4012-A806-153260732DE9}" type="presParOf" srcId="{B4B779EA-FDDD-4859-905F-297415FD4880}" destId="{441BF939-B559-4DF8-99AC-ABA7C6E3F31F}" srcOrd="5" destOrd="0" presId="urn:microsoft.com/office/officeart/2005/8/layout/hierarchy1"/>
    <dgm:cxn modelId="{C1A4396C-3A1D-45FA-A7FB-517C29309A39}" type="presParOf" srcId="{441BF939-B559-4DF8-99AC-ABA7C6E3F31F}" destId="{A4AD84E2-ACBC-4B7A-9663-E34A13EF9512}" srcOrd="0" destOrd="0" presId="urn:microsoft.com/office/officeart/2005/8/layout/hierarchy1"/>
    <dgm:cxn modelId="{B8AA99CE-51C6-4698-8028-FB0AFD9C2681}" type="presParOf" srcId="{A4AD84E2-ACBC-4B7A-9663-E34A13EF9512}" destId="{5B3CE775-CF5C-4AD9-8FD4-8CE3A5DDC824}" srcOrd="0" destOrd="0" presId="urn:microsoft.com/office/officeart/2005/8/layout/hierarchy1"/>
    <dgm:cxn modelId="{FD5BE261-7B9F-4DE0-9808-64399C603CD8}" type="presParOf" srcId="{A4AD84E2-ACBC-4B7A-9663-E34A13EF9512}" destId="{0915C033-2C4D-4641-B968-641AAB1CC3A0}" srcOrd="1" destOrd="0" presId="urn:microsoft.com/office/officeart/2005/8/layout/hierarchy1"/>
    <dgm:cxn modelId="{FAC2505B-0B7F-4A7F-9C13-9334511C348B}" type="presParOf" srcId="{441BF939-B559-4DF8-99AC-ABA7C6E3F31F}" destId="{1BB7A60B-2B03-42CB-95EF-1912A5D23D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C61E60-D05D-40CA-8590-189B36B07D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36E49C1-A992-4C21-97C9-0E1D77E6FF2C}">
      <dgm:prSet phldrT="[نص]" custT="1"/>
      <dgm:spPr/>
      <dgm:t>
        <a:bodyPr/>
        <a:lstStyle/>
        <a:p>
          <a:pPr rtl="1"/>
          <a:r>
            <a:rPr lang="ar-SA" sz="3600" b="1" i="0" dirty="0" smtClean="0">
              <a:solidFill>
                <a:srgbClr val="006D98"/>
              </a:solidFill>
              <a:effectLst/>
              <a:latin typeface="Naskh"/>
            </a:rPr>
            <a:t>حذف </a:t>
          </a:r>
          <a:r>
            <a:rPr lang="ar-SA" sz="3600" b="1" i="0" dirty="0" smtClean="0">
              <a:solidFill>
                <a:srgbClr val="006D98"/>
              </a:solidFill>
              <a:effectLst/>
              <a:latin typeface="Naskh"/>
            </a:rPr>
            <a:t>إشارة </a:t>
          </a:r>
        </a:p>
        <a:p>
          <a:pPr rtl="1"/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والمراد الإشارة بحذف الألف إلى قراءة محذوفة الألف. مثل حذفها في </a:t>
          </a:r>
          <a:r>
            <a:rPr lang="ar-SA" sz="3400" b="0" i="0" dirty="0" smtClean="0">
              <a:solidFill>
                <a:srgbClr val="950000"/>
              </a:solidFill>
              <a:effectLst/>
              <a:latin typeface="Naskh"/>
            </a:rPr>
            <a:t>"ملك يوم الدين"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 وحذفها في قوله تعالى: </a:t>
          </a:r>
          <a:r>
            <a:rPr lang="ar-SA" sz="3400" b="0" i="0" dirty="0" smtClean="0">
              <a:solidFill>
                <a:srgbClr val="950000"/>
              </a:solidFill>
              <a:effectLst/>
              <a:latin typeface="Naskh"/>
            </a:rPr>
            <a:t>"وإن يأتوكم أسرى تفادوهم"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 فحذف الألف في </a:t>
          </a:r>
          <a:r>
            <a:rPr lang="ar-SA" sz="3400" b="0" i="0" dirty="0" smtClean="0">
              <a:solidFill>
                <a:srgbClr val="947721"/>
              </a:solidFill>
              <a:effectLst/>
              <a:latin typeface="Naskh"/>
            </a:rPr>
            <a:t>{أُسَارَى}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 إشارة إلى قراءة حمزة حيث قرأها </a:t>
          </a:r>
          <a:r>
            <a:rPr lang="ar-SA" sz="3400" b="0" i="0" dirty="0" smtClean="0">
              <a:solidFill>
                <a:srgbClr val="950000"/>
              </a:solidFill>
              <a:effectLst/>
              <a:latin typeface="Naskh"/>
            </a:rPr>
            <a:t>"أسرى"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 بفتح الهمزة وإسكان السين وبدون ألف بعدها. وأما حذف الألف في </a:t>
          </a:r>
          <a:r>
            <a:rPr lang="ar-SA" sz="3400" b="0" i="0" dirty="0" smtClean="0">
              <a:solidFill>
                <a:srgbClr val="950000"/>
              </a:solidFill>
              <a:effectLst/>
              <a:latin typeface="Naskh"/>
            </a:rPr>
            <a:t>"تُفَدوهم"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 فإشارة إلى قراءة ابن كثير وأبي عمرو وابن عامر وحمزة وخلف حيث </a:t>
          </a:r>
          <a:r>
            <a:rPr lang="ar-SA" sz="3400" b="0" i="0" dirty="0" err="1" smtClean="0">
              <a:solidFill>
                <a:srgbClr val="000000"/>
              </a:solidFill>
              <a:effectLst/>
              <a:latin typeface="Naskh"/>
            </a:rPr>
            <a:t>قرءوها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 </a:t>
          </a:r>
          <a:r>
            <a:rPr lang="ar-SA" sz="3400" b="0" i="0" dirty="0" smtClean="0">
              <a:solidFill>
                <a:srgbClr val="950000"/>
              </a:solidFill>
              <a:effectLst/>
              <a:latin typeface="Naskh"/>
            </a:rPr>
            <a:t>"تَفْدوهم"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 بفتح التاء وسكون الفاء وبدون ألف بعدها</a:t>
          </a:r>
          <a:endParaRPr lang="ar-SA" sz="3400" b="0" dirty="0"/>
        </a:p>
      </dgm:t>
    </dgm:pt>
    <dgm:pt modelId="{EB008C4D-FF4F-4F0A-A568-7F4426190C33}" type="sib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998BF29C-93AE-4847-AA19-89696CF21A91}" type="par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0AFCE059-E1A0-4C60-97D7-106490EE51BB}" type="pres">
      <dgm:prSet presAssocID="{3AC61E60-D05D-40CA-8590-189B36B07D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C70D593-BAD4-4DEC-80F5-3316362EEFAF}" type="pres">
      <dgm:prSet presAssocID="{F36E49C1-A992-4C21-97C9-0E1D77E6FF2C}" presName="hierRoot1" presStyleCnt="0"/>
      <dgm:spPr/>
    </dgm:pt>
    <dgm:pt modelId="{948C7F34-7177-404C-8B44-21529D3C5F7F}" type="pres">
      <dgm:prSet presAssocID="{F36E49C1-A992-4C21-97C9-0E1D77E6FF2C}" presName="composite" presStyleCnt="0"/>
      <dgm:spPr/>
    </dgm:pt>
    <dgm:pt modelId="{9C8D68C9-B2C1-4D46-A720-0C0709D0B2DD}" type="pres">
      <dgm:prSet presAssocID="{F36E49C1-A992-4C21-97C9-0E1D77E6FF2C}" presName="background" presStyleLbl="node0" presStyleIdx="0" presStyleCnt="1"/>
      <dgm:spPr/>
    </dgm:pt>
    <dgm:pt modelId="{766E2EB2-59AC-460D-8DE9-F19C4A18523E}" type="pres">
      <dgm:prSet presAssocID="{F36E49C1-A992-4C21-97C9-0E1D77E6FF2C}" presName="text" presStyleLbl="fgAcc0" presStyleIdx="0" presStyleCnt="1" custScaleX="149903" custScaleY="161800" custLinFactNeighborX="-3831" custLinFactNeighborY="-498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49BB6E-79B5-45EA-844F-AB51D0563C99}" type="pres">
      <dgm:prSet presAssocID="{F36E49C1-A992-4C21-97C9-0E1D77E6FF2C}" presName="hierChild2" presStyleCnt="0"/>
      <dgm:spPr/>
    </dgm:pt>
  </dgm:ptLst>
  <dgm:cxnLst>
    <dgm:cxn modelId="{6BA0B01A-7AFC-467B-875E-F81802A9D49B}" type="presOf" srcId="{F36E49C1-A992-4C21-97C9-0E1D77E6FF2C}" destId="{766E2EB2-59AC-460D-8DE9-F19C4A18523E}" srcOrd="0" destOrd="0" presId="urn:microsoft.com/office/officeart/2005/8/layout/hierarchy1"/>
    <dgm:cxn modelId="{9BDE138B-EFF6-4724-8098-080AF0650A37}" srcId="{3AC61E60-D05D-40CA-8590-189B36B07DBD}" destId="{F36E49C1-A992-4C21-97C9-0E1D77E6FF2C}" srcOrd="0" destOrd="0" parTransId="{998BF29C-93AE-4847-AA19-89696CF21A91}" sibTransId="{EB008C4D-FF4F-4F0A-A568-7F4426190C33}"/>
    <dgm:cxn modelId="{2769B22A-130F-4BB9-85F3-296D6FCFF8E5}" type="presOf" srcId="{3AC61E60-D05D-40CA-8590-189B36B07DBD}" destId="{0AFCE059-E1A0-4C60-97D7-106490EE51BB}" srcOrd="0" destOrd="0" presId="urn:microsoft.com/office/officeart/2005/8/layout/hierarchy1"/>
    <dgm:cxn modelId="{F7A8B5F6-FCEF-47E3-9DC5-76B36ABC8BFD}" type="presParOf" srcId="{0AFCE059-E1A0-4C60-97D7-106490EE51BB}" destId="{DC70D593-BAD4-4DEC-80F5-3316362EEFAF}" srcOrd="0" destOrd="0" presId="urn:microsoft.com/office/officeart/2005/8/layout/hierarchy1"/>
    <dgm:cxn modelId="{B056D10C-00FA-4F5B-8BB4-3DB8FC912A0E}" type="presParOf" srcId="{DC70D593-BAD4-4DEC-80F5-3316362EEFAF}" destId="{948C7F34-7177-404C-8B44-21529D3C5F7F}" srcOrd="0" destOrd="0" presId="urn:microsoft.com/office/officeart/2005/8/layout/hierarchy1"/>
    <dgm:cxn modelId="{7EBD0C06-09AB-42EA-8330-789A3D805319}" type="presParOf" srcId="{948C7F34-7177-404C-8B44-21529D3C5F7F}" destId="{9C8D68C9-B2C1-4D46-A720-0C0709D0B2DD}" srcOrd="0" destOrd="0" presId="urn:microsoft.com/office/officeart/2005/8/layout/hierarchy1"/>
    <dgm:cxn modelId="{212583EB-858E-4654-88ED-30766CB9C947}" type="presParOf" srcId="{948C7F34-7177-404C-8B44-21529D3C5F7F}" destId="{766E2EB2-59AC-460D-8DE9-F19C4A18523E}" srcOrd="1" destOrd="0" presId="urn:microsoft.com/office/officeart/2005/8/layout/hierarchy1"/>
    <dgm:cxn modelId="{5F31B890-663A-4A23-8992-07A5AB118153}" type="presParOf" srcId="{DC70D593-BAD4-4DEC-80F5-3316362EEFAF}" destId="{C849BB6E-79B5-45EA-844F-AB51D0563C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C61E60-D05D-40CA-8590-189B36B07D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36E49C1-A992-4C21-97C9-0E1D77E6FF2C}">
      <dgm:prSet phldrT="[نص]" custT="1"/>
      <dgm:spPr/>
      <dgm:t>
        <a:bodyPr/>
        <a:lstStyle/>
        <a:p>
          <a:pPr rtl="1"/>
          <a:r>
            <a:rPr lang="ar-SA" sz="3600" b="1" i="0" dirty="0" smtClean="0">
              <a:solidFill>
                <a:srgbClr val="006D98"/>
              </a:solidFill>
              <a:effectLst/>
              <a:latin typeface="Naskh"/>
            </a:rPr>
            <a:t>حذف </a:t>
          </a:r>
          <a:r>
            <a:rPr lang="ar-SA" sz="3600" b="1" i="0" dirty="0" smtClean="0">
              <a:solidFill>
                <a:srgbClr val="006D98"/>
              </a:solidFill>
              <a:effectLst/>
              <a:latin typeface="Naskh"/>
            </a:rPr>
            <a:t>اختصار</a:t>
          </a:r>
          <a:r>
            <a:rPr lang="ar-SA" sz="3200" b="0" i="0" dirty="0" smtClean="0">
              <a:solidFill>
                <a:srgbClr val="006D98"/>
              </a:solidFill>
              <a:effectLst/>
              <a:latin typeface="Naskh"/>
            </a:rPr>
            <a:t>(التقليل)</a:t>
          </a:r>
        </a:p>
        <a:p>
          <a:pPr rtl="1"/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والمراد به حذف الألف من جمع المذكر أو المؤنث السالمين ما تكرر وما لم يتكرر إذا لم يقع بعد الألف تشديد أو همز مثل (العالمين): (والذاريات) (والحافظين) (والصادقين ) أما إذا وقع بعدها مباشرة حرف مشدد أو مهموز فتثبت ( الضالين) (وما هم بضارّين) (للطائفين) (والقائمين) (أوهم قائلون)</a:t>
          </a:r>
          <a:endParaRPr lang="ar-SA" sz="3400" b="0" dirty="0"/>
        </a:p>
      </dgm:t>
    </dgm:pt>
    <dgm:pt modelId="{EB008C4D-FF4F-4F0A-A568-7F4426190C33}" type="sib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998BF29C-93AE-4847-AA19-89696CF21A91}" type="par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0AFCE059-E1A0-4C60-97D7-106490EE51BB}" type="pres">
      <dgm:prSet presAssocID="{3AC61E60-D05D-40CA-8590-189B36B07D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C70D593-BAD4-4DEC-80F5-3316362EEFAF}" type="pres">
      <dgm:prSet presAssocID="{F36E49C1-A992-4C21-97C9-0E1D77E6FF2C}" presName="hierRoot1" presStyleCnt="0"/>
      <dgm:spPr/>
    </dgm:pt>
    <dgm:pt modelId="{948C7F34-7177-404C-8B44-21529D3C5F7F}" type="pres">
      <dgm:prSet presAssocID="{F36E49C1-A992-4C21-97C9-0E1D77E6FF2C}" presName="composite" presStyleCnt="0"/>
      <dgm:spPr/>
    </dgm:pt>
    <dgm:pt modelId="{9C8D68C9-B2C1-4D46-A720-0C0709D0B2DD}" type="pres">
      <dgm:prSet presAssocID="{F36E49C1-A992-4C21-97C9-0E1D77E6FF2C}" presName="background" presStyleLbl="node0" presStyleIdx="0" presStyleCnt="1"/>
      <dgm:spPr/>
    </dgm:pt>
    <dgm:pt modelId="{766E2EB2-59AC-460D-8DE9-F19C4A18523E}" type="pres">
      <dgm:prSet presAssocID="{F36E49C1-A992-4C21-97C9-0E1D77E6FF2C}" presName="text" presStyleLbl="fgAcc0" presStyleIdx="0" presStyleCnt="1" custScaleX="149903" custScaleY="161800" custLinFactNeighborX="-3058" custLinFactNeighborY="-298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49BB6E-79B5-45EA-844F-AB51D0563C99}" type="pres">
      <dgm:prSet presAssocID="{F36E49C1-A992-4C21-97C9-0E1D77E6FF2C}" presName="hierChild2" presStyleCnt="0"/>
      <dgm:spPr/>
    </dgm:pt>
  </dgm:ptLst>
  <dgm:cxnLst>
    <dgm:cxn modelId="{0137D916-F9B9-4372-A7AA-9925F9E09DC0}" type="presOf" srcId="{3AC61E60-D05D-40CA-8590-189B36B07DBD}" destId="{0AFCE059-E1A0-4C60-97D7-106490EE51BB}" srcOrd="0" destOrd="0" presId="urn:microsoft.com/office/officeart/2005/8/layout/hierarchy1"/>
    <dgm:cxn modelId="{9BDE138B-EFF6-4724-8098-080AF0650A37}" srcId="{3AC61E60-D05D-40CA-8590-189B36B07DBD}" destId="{F36E49C1-A992-4C21-97C9-0E1D77E6FF2C}" srcOrd="0" destOrd="0" parTransId="{998BF29C-93AE-4847-AA19-89696CF21A91}" sibTransId="{EB008C4D-FF4F-4F0A-A568-7F4426190C33}"/>
    <dgm:cxn modelId="{4D734805-0CF5-43EF-8ED9-C0A2FC67824E}" type="presOf" srcId="{F36E49C1-A992-4C21-97C9-0E1D77E6FF2C}" destId="{766E2EB2-59AC-460D-8DE9-F19C4A18523E}" srcOrd="0" destOrd="0" presId="urn:microsoft.com/office/officeart/2005/8/layout/hierarchy1"/>
    <dgm:cxn modelId="{14A515CD-0EC6-42DF-9A87-86376ED48977}" type="presParOf" srcId="{0AFCE059-E1A0-4C60-97D7-106490EE51BB}" destId="{DC70D593-BAD4-4DEC-80F5-3316362EEFAF}" srcOrd="0" destOrd="0" presId="urn:microsoft.com/office/officeart/2005/8/layout/hierarchy1"/>
    <dgm:cxn modelId="{32481A12-79EA-47FD-AE11-8E9024F956AE}" type="presParOf" srcId="{DC70D593-BAD4-4DEC-80F5-3316362EEFAF}" destId="{948C7F34-7177-404C-8B44-21529D3C5F7F}" srcOrd="0" destOrd="0" presId="urn:microsoft.com/office/officeart/2005/8/layout/hierarchy1"/>
    <dgm:cxn modelId="{E92E5CAD-174E-42BD-B92F-13286D4AB209}" type="presParOf" srcId="{948C7F34-7177-404C-8B44-21529D3C5F7F}" destId="{9C8D68C9-B2C1-4D46-A720-0C0709D0B2DD}" srcOrd="0" destOrd="0" presId="urn:microsoft.com/office/officeart/2005/8/layout/hierarchy1"/>
    <dgm:cxn modelId="{2E143412-C1C3-4FE6-BAE2-19255E1B276D}" type="presParOf" srcId="{948C7F34-7177-404C-8B44-21529D3C5F7F}" destId="{766E2EB2-59AC-460D-8DE9-F19C4A18523E}" srcOrd="1" destOrd="0" presId="urn:microsoft.com/office/officeart/2005/8/layout/hierarchy1"/>
    <dgm:cxn modelId="{55106DAA-AEF4-4861-B464-410A668F9101}" type="presParOf" srcId="{DC70D593-BAD4-4DEC-80F5-3316362EEFAF}" destId="{C849BB6E-79B5-45EA-844F-AB51D0563C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C61E60-D05D-40CA-8590-189B36B07D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36E49C1-A992-4C21-97C9-0E1D77E6FF2C}">
      <dgm:prSet phldrT="[نص]" custT="1"/>
      <dgm:spPr/>
      <dgm:t>
        <a:bodyPr/>
        <a:lstStyle/>
        <a:p>
          <a:pPr algn="ctr" rtl="1"/>
          <a:r>
            <a:rPr lang="ar-SA" sz="3600" b="1" i="0" dirty="0" smtClean="0">
              <a:solidFill>
                <a:srgbClr val="006D98"/>
              </a:solidFill>
              <a:effectLst/>
              <a:latin typeface="Naskh"/>
            </a:rPr>
            <a:t>حذف </a:t>
          </a:r>
          <a:r>
            <a:rPr lang="ar-SA" sz="3600" b="1" i="0" dirty="0" smtClean="0">
              <a:solidFill>
                <a:srgbClr val="006D98"/>
              </a:solidFill>
              <a:effectLst/>
              <a:latin typeface="Naskh"/>
            </a:rPr>
            <a:t>اقتصار</a:t>
          </a:r>
        </a:p>
        <a:p>
          <a:pPr algn="ctr" rtl="1"/>
          <a:r>
            <a:rPr lang="ar-SA" sz="2400" b="1" i="0" dirty="0" smtClean="0">
              <a:solidFill>
                <a:srgbClr val="FF0000"/>
              </a:solidFill>
              <a:effectLst/>
              <a:latin typeface="Naskh"/>
            </a:rPr>
            <a:t>(ما اقتصر على كلمة أو كلمات)</a:t>
          </a:r>
          <a:endParaRPr lang="ar-SA" sz="2000" b="0" i="0" dirty="0" smtClean="0">
            <a:solidFill>
              <a:srgbClr val="FF0000"/>
            </a:solidFill>
            <a:effectLst/>
            <a:latin typeface="Naskh"/>
          </a:endParaRPr>
        </a:p>
        <a:p>
          <a:pPr algn="ctr" rtl="1"/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وهو حذف يرد في كلمة دون نظائرها في المواضع الأخرى</a:t>
          </a:r>
        </a:p>
        <a:p>
          <a:pPr algn="ctr" rtl="1"/>
          <a:r>
            <a:rPr lang="ar-SA" sz="3200" b="0" i="0" dirty="0" smtClean="0">
              <a:solidFill>
                <a:srgbClr val="000000"/>
              </a:solidFill>
              <a:effectLst/>
              <a:latin typeface="Naskh"/>
            </a:rPr>
            <a:t>مثاله: حذف الألف من كلمة «الميعاد» في سورة الأنفال في قوله تعالى(ولو تواعدتم لاختلفتم في الميعاد )</a:t>
          </a:r>
        </a:p>
        <a:p>
          <a:pPr algn="r" rtl="1"/>
          <a:r>
            <a:rPr lang="ar-SA" sz="3200" b="0" i="0" dirty="0" smtClean="0">
              <a:solidFill>
                <a:srgbClr val="000000"/>
              </a:solidFill>
              <a:effectLst/>
              <a:latin typeface="Naskh"/>
            </a:rPr>
            <a:t>   </a:t>
          </a:r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 دون باقي المواضع..</a:t>
          </a:r>
          <a:endParaRPr lang="ar-SA" sz="3400" b="0" i="0" dirty="0" smtClean="0">
            <a:solidFill>
              <a:srgbClr val="000000"/>
            </a:solidFill>
            <a:effectLst/>
            <a:latin typeface="Naskh"/>
          </a:endParaRPr>
        </a:p>
        <a:p>
          <a:pPr rtl="1"/>
          <a:r>
            <a:rPr lang="ar-SA" sz="3400" b="0" i="0" dirty="0" smtClean="0">
              <a:solidFill>
                <a:srgbClr val="000000"/>
              </a:solidFill>
              <a:effectLst/>
              <a:latin typeface="Naskh"/>
            </a:rPr>
            <a:t>هذه أقسام حذف الألف أما مواضع حذف الألف فلا تكاد تنضبط، إلا أن العلماء ذكروا لها ضوابط تقريبية منها: </a:t>
          </a:r>
        </a:p>
        <a:p>
          <a:pPr algn="ctr" rtl="1"/>
          <a:endParaRPr lang="ar-SA" sz="3400" b="0" dirty="0"/>
        </a:p>
      </dgm:t>
    </dgm:pt>
    <dgm:pt modelId="{EB008C4D-FF4F-4F0A-A568-7F4426190C33}" type="sib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998BF29C-93AE-4847-AA19-89696CF21A91}" type="parTrans" cxnId="{9BDE138B-EFF6-4724-8098-080AF0650A37}">
      <dgm:prSet/>
      <dgm:spPr/>
      <dgm:t>
        <a:bodyPr/>
        <a:lstStyle/>
        <a:p>
          <a:pPr rtl="1"/>
          <a:endParaRPr lang="ar-SA"/>
        </a:p>
      </dgm:t>
    </dgm:pt>
    <dgm:pt modelId="{0AFCE059-E1A0-4C60-97D7-106490EE51BB}" type="pres">
      <dgm:prSet presAssocID="{3AC61E60-D05D-40CA-8590-189B36B07D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C70D593-BAD4-4DEC-80F5-3316362EEFAF}" type="pres">
      <dgm:prSet presAssocID="{F36E49C1-A992-4C21-97C9-0E1D77E6FF2C}" presName="hierRoot1" presStyleCnt="0"/>
      <dgm:spPr/>
    </dgm:pt>
    <dgm:pt modelId="{948C7F34-7177-404C-8B44-21529D3C5F7F}" type="pres">
      <dgm:prSet presAssocID="{F36E49C1-A992-4C21-97C9-0E1D77E6FF2C}" presName="composite" presStyleCnt="0"/>
      <dgm:spPr/>
    </dgm:pt>
    <dgm:pt modelId="{9C8D68C9-B2C1-4D46-A720-0C0709D0B2DD}" type="pres">
      <dgm:prSet presAssocID="{F36E49C1-A992-4C21-97C9-0E1D77E6FF2C}" presName="background" presStyleLbl="node0" presStyleIdx="0" presStyleCnt="1"/>
      <dgm:spPr/>
    </dgm:pt>
    <dgm:pt modelId="{766E2EB2-59AC-460D-8DE9-F19C4A18523E}" type="pres">
      <dgm:prSet presAssocID="{F36E49C1-A992-4C21-97C9-0E1D77E6FF2C}" presName="text" presStyleLbl="fgAcc0" presStyleIdx="0" presStyleCnt="1" custScaleX="149903" custScaleY="161800" custLinFactNeighborX="-3058" custLinFactNeighborY="-298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49BB6E-79B5-45EA-844F-AB51D0563C99}" type="pres">
      <dgm:prSet presAssocID="{F36E49C1-A992-4C21-97C9-0E1D77E6FF2C}" presName="hierChild2" presStyleCnt="0"/>
      <dgm:spPr/>
    </dgm:pt>
  </dgm:ptLst>
  <dgm:cxnLst>
    <dgm:cxn modelId="{83C13435-2C31-4F9E-9B1D-8B89B8BFF9D9}" type="presOf" srcId="{F36E49C1-A992-4C21-97C9-0E1D77E6FF2C}" destId="{766E2EB2-59AC-460D-8DE9-F19C4A18523E}" srcOrd="0" destOrd="0" presId="urn:microsoft.com/office/officeart/2005/8/layout/hierarchy1"/>
    <dgm:cxn modelId="{9BDE138B-EFF6-4724-8098-080AF0650A37}" srcId="{3AC61E60-D05D-40CA-8590-189B36B07DBD}" destId="{F36E49C1-A992-4C21-97C9-0E1D77E6FF2C}" srcOrd="0" destOrd="0" parTransId="{998BF29C-93AE-4847-AA19-89696CF21A91}" sibTransId="{EB008C4D-FF4F-4F0A-A568-7F4426190C33}"/>
    <dgm:cxn modelId="{5FE90EAB-8999-4DC8-8E92-D08ED7B53450}" type="presOf" srcId="{3AC61E60-D05D-40CA-8590-189B36B07DBD}" destId="{0AFCE059-E1A0-4C60-97D7-106490EE51BB}" srcOrd="0" destOrd="0" presId="urn:microsoft.com/office/officeart/2005/8/layout/hierarchy1"/>
    <dgm:cxn modelId="{C3F23CAD-9AD3-4488-9A7B-3BEEDAF3029B}" type="presParOf" srcId="{0AFCE059-E1A0-4C60-97D7-106490EE51BB}" destId="{DC70D593-BAD4-4DEC-80F5-3316362EEFAF}" srcOrd="0" destOrd="0" presId="urn:microsoft.com/office/officeart/2005/8/layout/hierarchy1"/>
    <dgm:cxn modelId="{C7757D20-E452-43C2-BE51-3733300BDFBC}" type="presParOf" srcId="{DC70D593-BAD4-4DEC-80F5-3316362EEFAF}" destId="{948C7F34-7177-404C-8B44-21529D3C5F7F}" srcOrd="0" destOrd="0" presId="urn:microsoft.com/office/officeart/2005/8/layout/hierarchy1"/>
    <dgm:cxn modelId="{1CFA6598-D72D-4901-9D83-728DA840AFD7}" type="presParOf" srcId="{948C7F34-7177-404C-8B44-21529D3C5F7F}" destId="{9C8D68C9-B2C1-4D46-A720-0C0709D0B2DD}" srcOrd="0" destOrd="0" presId="urn:microsoft.com/office/officeart/2005/8/layout/hierarchy1"/>
    <dgm:cxn modelId="{FEA64BA5-9075-4D3A-A466-82E89DEF881B}" type="presParOf" srcId="{948C7F34-7177-404C-8B44-21529D3C5F7F}" destId="{766E2EB2-59AC-460D-8DE9-F19C4A18523E}" srcOrd="1" destOrd="0" presId="urn:microsoft.com/office/officeart/2005/8/layout/hierarchy1"/>
    <dgm:cxn modelId="{02734F44-856A-4828-8A43-54B56118FB2F}" type="presParOf" srcId="{DC70D593-BAD4-4DEC-80F5-3316362EEFAF}" destId="{C849BB6E-79B5-45EA-844F-AB51D0563C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C522-DBEF-4E67-B1A4-029024D4A01B}">
      <dsp:nvSpPr>
        <dsp:cNvPr id="0" name=""/>
        <dsp:cNvSpPr/>
      </dsp:nvSpPr>
      <dsp:spPr>
        <a:xfrm>
          <a:off x="527699" y="3136819"/>
          <a:ext cx="7701900" cy="2623594"/>
        </a:xfrm>
        <a:custGeom>
          <a:avLst/>
          <a:gdLst/>
          <a:ahLst/>
          <a:cxnLst/>
          <a:rect l="0" t="0" r="0" b="0"/>
          <a:pathLst>
            <a:path>
              <a:moveTo>
                <a:pt x="7701900" y="0"/>
              </a:moveTo>
              <a:lnTo>
                <a:pt x="0" y="26235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4175237" y="4245204"/>
        <a:ext cx="406824" cy="406824"/>
      </dsp:txXfrm>
    </dsp:sp>
    <dsp:sp modelId="{1C159107-D9BF-44B0-851B-37C6BE0BB7CF}">
      <dsp:nvSpPr>
        <dsp:cNvPr id="0" name=""/>
        <dsp:cNvSpPr/>
      </dsp:nvSpPr>
      <dsp:spPr>
        <a:xfrm>
          <a:off x="599707" y="3136819"/>
          <a:ext cx="7629892" cy="1543466"/>
        </a:xfrm>
        <a:custGeom>
          <a:avLst/>
          <a:gdLst/>
          <a:ahLst/>
          <a:cxnLst/>
          <a:rect l="0" t="0" r="0" b="0"/>
          <a:pathLst>
            <a:path>
              <a:moveTo>
                <a:pt x="7629892" y="0"/>
              </a:moveTo>
              <a:lnTo>
                <a:pt x="0" y="1543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4220042" y="3713941"/>
        <a:ext cx="389222" cy="389222"/>
      </dsp:txXfrm>
    </dsp:sp>
    <dsp:sp modelId="{EC3DB761-697A-48D6-8BAA-02A4FAAF4555}">
      <dsp:nvSpPr>
        <dsp:cNvPr id="0" name=""/>
        <dsp:cNvSpPr/>
      </dsp:nvSpPr>
      <dsp:spPr>
        <a:xfrm>
          <a:off x="599707" y="3136819"/>
          <a:ext cx="7629892" cy="463348"/>
        </a:xfrm>
        <a:custGeom>
          <a:avLst/>
          <a:gdLst/>
          <a:ahLst/>
          <a:cxnLst/>
          <a:rect l="0" t="0" r="0" b="0"/>
          <a:pathLst>
            <a:path>
              <a:moveTo>
                <a:pt x="7629892" y="0"/>
              </a:moveTo>
              <a:lnTo>
                <a:pt x="0" y="4633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4223555" y="3177394"/>
        <a:ext cx="382197" cy="382197"/>
      </dsp:txXfrm>
    </dsp:sp>
    <dsp:sp modelId="{DEC077A0-E1FE-4D1E-8FC3-2154E7F5B605}">
      <dsp:nvSpPr>
        <dsp:cNvPr id="0" name=""/>
        <dsp:cNvSpPr/>
      </dsp:nvSpPr>
      <dsp:spPr>
        <a:xfrm>
          <a:off x="671715" y="2448038"/>
          <a:ext cx="7557884" cy="688780"/>
        </a:xfrm>
        <a:custGeom>
          <a:avLst/>
          <a:gdLst/>
          <a:ahLst/>
          <a:cxnLst/>
          <a:rect l="0" t="0" r="0" b="0"/>
          <a:pathLst>
            <a:path>
              <a:moveTo>
                <a:pt x="7557884" y="688780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/>
        </a:p>
      </dsp:txBody>
      <dsp:txXfrm>
        <a:off x="4260927" y="2602699"/>
        <a:ext cx="379460" cy="379460"/>
      </dsp:txXfrm>
    </dsp:sp>
    <dsp:sp modelId="{1B884D1F-B912-43D4-AFD9-FD78C8636DB5}">
      <dsp:nvSpPr>
        <dsp:cNvPr id="0" name=""/>
        <dsp:cNvSpPr/>
      </dsp:nvSpPr>
      <dsp:spPr>
        <a:xfrm>
          <a:off x="671715" y="1439930"/>
          <a:ext cx="7557884" cy="1696889"/>
        </a:xfrm>
        <a:custGeom>
          <a:avLst/>
          <a:gdLst/>
          <a:ahLst/>
          <a:cxnLst/>
          <a:rect l="0" t="0" r="0" b="0"/>
          <a:pathLst>
            <a:path>
              <a:moveTo>
                <a:pt x="7557884" y="1696889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4257007" y="2094724"/>
        <a:ext cx="387301" cy="387301"/>
      </dsp:txXfrm>
    </dsp:sp>
    <dsp:sp modelId="{BFF9CDEA-CF19-4A31-8173-F44D2B1840A1}">
      <dsp:nvSpPr>
        <dsp:cNvPr id="0" name=""/>
        <dsp:cNvSpPr/>
      </dsp:nvSpPr>
      <dsp:spPr>
        <a:xfrm>
          <a:off x="671715" y="431821"/>
          <a:ext cx="7557884" cy="2704997"/>
        </a:xfrm>
        <a:custGeom>
          <a:avLst/>
          <a:gdLst/>
          <a:ahLst/>
          <a:cxnLst/>
          <a:rect l="0" t="0" r="0" b="0"/>
          <a:pathLst>
            <a:path>
              <a:moveTo>
                <a:pt x="7557884" y="2704997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4249973" y="1583636"/>
        <a:ext cx="401368" cy="401368"/>
      </dsp:txXfrm>
    </dsp:sp>
    <dsp:sp modelId="{2FCE232C-52FF-49B9-A81C-4DC44C4E5B84}">
      <dsp:nvSpPr>
        <dsp:cNvPr id="0" name=""/>
        <dsp:cNvSpPr/>
      </dsp:nvSpPr>
      <dsp:spPr>
        <a:xfrm rot="16200000">
          <a:off x="4516948" y="2416972"/>
          <a:ext cx="5985608" cy="143969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قواعد الرسم العثماني </a:t>
          </a:r>
          <a:endParaRPr lang="ar-SA" sz="6400" kern="1200" dirty="0"/>
        </a:p>
      </dsp:txBody>
      <dsp:txXfrm>
        <a:off x="4516948" y="2416972"/>
        <a:ext cx="5985608" cy="1439694"/>
      </dsp:txXfrm>
    </dsp:sp>
    <dsp:sp modelId="{AE491CA6-A53A-4F24-ACB4-DF6D983EF97D}">
      <dsp:nvSpPr>
        <dsp:cNvPr id="0" name=""/>
        <dsp:cNvSpPr/>
      </dsp:nvSpPr>
      <dsp:spPr>
        <a:xfrm>
          <a:off x="671715" y="2"/>
          <a:ext cx="2063817" cy="8636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الحذف</a:t>
          </a:r>
          <a:endParaRPr lang="ar-SA" sz="5300" kern="1200" dirty="0"/>
        </a:p>
      </dsp:txBody>
      <dsp:txXfrm>
        <a:off x="671715" y="2"/>
        <a:ext cx="2063817" cy="863638"/>
      </dsp:txXfrm>
    </dsp:sp>
    <dsp:sp modelId="{02F7DF8F-4794-47BB-A045-80FD33925026}">
      <dsp:nvSpPr>
        <dsp:cNvPr id="0" name=""/>
        <dsp:cNvSpPr/>
      </dsp:nvSpPr>
      <dsp:spPr>
        <a:xfrm>
          <a:off x="671715" y="1008110"/>
          <a:ext cx="2400686" cy="8636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الزيادة</a:t>
          </a:r>
          <a:endParaRPr lang="ar-SA" sz="5300" kern="1200" dirty="0"/>
        </a:p>
      </dsp:txBody>
      <dsp:txXfrm>
        <a:off x="671715" y="1008110"/>
        <a:ext cx="2400686" cy="863638"/>
      </dsp:txXfrm>
    </dsp:sp>
    <dsp:sp modelId="{48510712-1E57-43C7-B519-25A29A6CBC45}">
      <dsp:nvSpPr>
        <dsp:cNvPr id="0" name=""/>
        <dsp:cNvSpPr/>
      </dsp:nvSpPr>
      <dsp:spPr>
        <a:xfrm>
          <a:off x="671715" y="2016219"/>
          <a:ext cx="2783899" cy="8636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البدل</a:t>
          </a:r>
          <a:endParaRPr lang="ar-SA" sz="5300" kern="1200" dirty="0"/>
        </a:p>
      </dsp:txBody>
      <dsp:txXfrm>
        <a:off x="671715" y="2016219"/>
        <a:ext cx="2783899" cy="863638"/>
      </dsp:txXfrm>
    </dsp:sp>
    <dsp:sp modelId="{D8604B05-D9AD-44B5-9EEF-D77B556517B3}">
      <dsp:nvSpPr>
        <dsp:cNvPr id="0" name=""/>
        <dsp:cNvSpPr/>
      </dsp:nvSpPr>
      <dsp:spPr>
        <a:xfrm>
          <a:off x="599707" y="3168348"/>
          <a:ext cx="3215948" cy="863638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الـهـمـز</a:t>
          </a:r>
          <a:endParaRPr lang="ar-SA" sz="5300" kern="1200" dirty="0"/>
        </a:p>
      </dsp:txBody>
      <dsp:txXfrm>
        <a:off x="599707" y="3168348"/>
        <a:ext cx="3215948" cy="863638"/>
      </dsp:txXfrm>
    </dsp:sp>
    <dsp:sp modelId="{C00163B2-5803-4C63-9C1B-5DC00CCE351B}">
      <dsp:nvSpPr>
        <dsp:cNvPr id="0" name=""/>
        <dsp:cNvSpPr/>
      </dsp:nvSpPr>
      <dsp:spPr>
        <a:xfrm>
          <a:off x="599707" y="4248466"/>
          <a:ext cx="3552817" cy="86363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الوصل والفصل</a:t>
          </a:r>
          <a:endParaRPr lang="ar-SA" sz="5300" kern="1200" dirty="0"/>
        </a:p>
      </dsp:txBody>
      <dsp:txXfrm>
        <a:off x="599707" y="4248466"/>
        <a:ext cx="3552817" cy="863638"/>
      </dsp:txXfrm>
    </dsp:sp>
    <dsp:sp modelId="{B7D58247-F542-4418-B1BF-E70A4883FEA8}">
      <dsp:nvSpPr>
        <dsp:cNvPr id="0" name=""/>
        <dsp:cNvSpPr/>
      </dsp:nvSpPr>
      <dsp:spPr>
        <a:xfrm>
          <a:off x="527699" y="5328594"/>
          <a:ext cx="4080045" cy="8636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200" kern="1200" dirty="0" smtClean="0"/>
            <a:t>ما فـيـه </a:t>
          </a:r>
          <a:r>
            <a:rPr lang="ar-SA" sz="5200" kern="1200" dirty="0" err="1" smtClean="0"/>
            <a:t>قرآتـان</a:t>
          </a:r>
          <a:endParaRPr lang="ar-SA" sz="5200" kern="1200" dirty="0"/>
        </a:p>
      </dsp:txBody>
      <dsp:txXfrm>
        <a:off x="527699" y="5328594"/>
        <a:ext cx="4080045" cy="863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8E52-8886-49B5-A5A9-BAB0DFC5C387}">
      <dsp:nvSpPr>
        <dsp:cNvPr id="0" name=""/>
        <dsp:cNvSpPr/>
      </dsp:nvSpPr>
      <dsp:spPr>
        <a:xfrm>
          <a:off x="4207824" y="1737303"/>
          <a:ext cx="2431376" cy="983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861"/>
              </a:lnTo>
              <a:lnTo>
                <a:pt x="2431376" y="866861"/>
              </a:lnTo>
              <a:lnTo>
                <a:pt x="2431376" y="983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99C28-796A-4D8F-9F4B-F46583B8C03D}">
      <dsp:nvSpPr>
        <dsp:cNvPr id="0" name=""/>
        <dsp:cNvSpPr/>
      </dsp:nvSpPr>
      <dsp:spPr>
        <a:xfrm>
          <a:off x="4207824" y="1737303"/>
          <a:ext cx="2568698" cy="229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556"/>
              </a:lnTo>
              <a:lnTo>
                <a:pt x="2568698" y="2174556"/>
              </a:lnTo>
              <a:lnTo>
                <a:pt x="2568698" y="229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E0C39-9FAE-4D8B-A22C-F29B09FBEF28}">
      <dsp:nvSpPr>
        <dsp:cNvPr id="0" name=""/>
        <dsp:cNvSpPr/>
      </dsp:nvSpPr>
      <dsp:spPr>
        <a:xfrm>
          <a:off x="1436990" y="1737303"/>
          <a:ext cx="2770833" cy="2291115"/>
        </a:xfrm>
        <a:custGeom>
          <a:avLst/>
          <a:gdLst/>
          <a:ahLst/>
          <a:cxnLst/>
          <a:rect l="0" t="0" r="0" b="0"/>
          <a:pathLst>
            <a:path>
              <a:moveTo>
                <a:pt x="2770833" y="0"/>
              </a:moveTo>
              <a:lnTo>
                <a:pt x="2770833" y="2174556"/>
              </a:lnTo>
              <a:lnTo>
                <a:pt x="0" y="2174556"/>
              </a:lnTo>
              <a:lnTo>
                <a:pt x="0" y="229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4535-69C3-4541-A016-57C83845FDD6}">
      <dsp:nvSpPr>
        <dsp:cNvPr id="0" name=""/>
        <dsp:cNvSpPr/>
      </dsp:nvSpPr>
      <dsp:spPr>
        <a:xfrm>
          <a:off x="4162104" y="1737303"/>
          <a:ext cx="91440" cy="251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4612"/>
              </a:lnTo>
              <a:lnTo>
                <a:pt x="85144" y="2394612"/>
              </a:lnTo>
              <a:lnTo>
                <a:pt x="85144" y="2511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B7443-4E6F-4D85-B634-11BDCAEE9F30}">
      <dsp:nvSpPr>
        <dsp:cNvPr id="0" name=""/>
        <dsp:cNvSpPr/>
      </dsp:nvSpPr>
      <dsp:spPr>
        <a:xfrm>
          <a:off x="1314182" y="1737303"/>
          <a:ext cx="2893642" cy="983419"/>
        </a:xfrm>
        <a:custGeom>
          <a:avLst/>
          <a:gdLst/>
          <a:ahLst/>
          <a:cxnLst/>
          <a:rect l="0" t="0" r="0" b="0"/>
          <a:pathLst>
            <a:path>
              <a:moveTo>
                <a:pt x="2893642" y="0"/>
              </a:moveTo>
              <a:lnTo>
                <a:pt x="2893642" y="866861"/>
              </a:lnTo>
              <a:lnTo>
                <a:pt x="0" y="866861"/>
              </a:lnTo>
              <a:lnTo>
                <a:pt x="0" y="983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09C51-AC32-45CE-8738-F25FC6147F56}">
      <dsp:nvSpPr>
        <dsp:cNvPr id="0" name=""/>
        <dsp:cNvSpPr/>
      </dsp:nvSpPr>
      <dsp:spPr>
        <a:xfrm>
          <a:off x="3040017" y="408972"/>
          <a:ext cx="2335614" cy="13283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D5419-0FA3-4CA5-870D-863BF1C36A96}">
      <dsp:nvSpPr>
        <dsp:cNvPr id="0" name=""/>
        <dsp:cNvSpPr/>
      </dsp:nvSpPr>
      <dsp:spPr>
        <a:xfrm>
          <a:off x="3040017" y="408972"/>
          <a:ext cx="2335614" cy="13283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1B013-5516-468B-B351-420F73E735CB}">
      <dsp:nvSpPr>
        <dsp:cNvPr id="0" name=""/>
        <dsp:cNvSpPr/>
      </dsp:nvSpPr>
      <dsp:spPr>
        <a:xfrm>
          <a:off x="1872210" y="648071"/>
          <a:ext cx="4671229" cy="8501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الأحرف التي حذفت في بعض المواضع</a:t>
          </a:r>
          <a:endParaRPr lang="ar-SA" sz="3200" b="1" kern="1200" dirty="0"/>
        </a:p>
      </dsp:txBody>
      <dsp:txXfrm>
        <a:off x="1872210" y="648071"/>
        <a:ext cx="4671229" cy="850131"/>
      </dsp:txXfrm>
    </dsp:sp>
    <dsp:sp modelId="{7247A7D8-ACA5-40C8-9EEE-32A4FBDE0642}">
      <dsp:nvSpPr>
        <dsp:cNvPr id="0" name=""/>
        <dsp:cNvSpPr/>
      </dsp:nvSpPr>
      <dsp:spPr>
        <a:xfrm>
          <a:off x="1036661" y="2720722"/>
          <a:ext cx="555041" cy="555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DDACC-BB52-41BA-B5F5-16570DBA42EB}">
      <dsp:nvSpPr>
        <dsp:cNvPr id="0" name=""/>
        <dsp:cNvSpPr/>
      </dsp:nvSpPr>
      <dsp:spPr>
        <a:xfrm>
          <a:off x="1036661" y="2720722"/>
          <a:ext cx="555041" cy="555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E71A4-8D0A-45E6-BAEA-88B0D993D651}">
      <dsp:nvSpPr>
        <dsp:cNvPr id="0" name=""/>
        <dsp:cNvSpPr/>
      </dsp:nvSpPr>
      <dsp:spPr>
        <a:xfrm>
          <a:off x="759140" y="2820630"/>
          <a:ext cx="1110083" cy="3552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النون</a:t>
          </a:r>
          <a:endParaRPr lang="ar-SA" sz="2500" b="1" kern="1200" dirty="0"/>
        </a:p>
      </dsp:txBody>
      <dsp:txXfrm>
        <a:off x="759140" y="2820630"/>
        <a:ext cx="1110083" cy="355226"/>
      </dsp:txXfrm>
    </dsp:sp>
    <dsp:sp modelId="{52458994-B767-482C-B784-930AF9DCB33E}">
      <dsp:nvSpPr>
        <dsp:cNvPr id="0" name=""/>
        <dsp:cNvSpPr/>
      </dsp:nvSpPr>
      <dsp:spPr>
        <a:xfrm>
          <a:off x="3816428" y="4248474"/>
          <a:ext cx="861640" cy="6615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FAB40-BF9F-475D-B38B-BCCA395B3681}">
      <dsp:nvSpPr>
        <dsp:cNvPr id="0" name=""/>
        <dsp:cNvSpPr/>
      </dsp:nvSpPr>
      <dsp:spPr>
        <a:xfrm>
          <a:off x="3816428" y="4248474"/>
          <a:ext cx="861640" cy="6615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B2D25-2AAE-47DD-93DF-093A4615482A}">
      <dsp:nvSpPr>
        <dsp:cNvPr id="0" name=""/>
        <dsp:cNvSpPr/>
      </dsp:nvSpPr>
      <dsp:spPr>
        <a:xfrm>
          <a:off x="3385608" y="4367546"/>
          <a:ext cx="1723281" cy="4233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الواو</a:t>
          </a:r>
          <a:endParaRPr lang="ar-SA" sz="2500" b="1" kern="1200" dirty="0"/>
        </a:p>
      </dsp:txBody>
      <dsp:txXfrm>
        <a:off x="3385608" y="4367546"/>
        <a:ext cx="1723281" cy="423369"/>
      </dsp:txXfrm>
    </dsp:sp>
    <dsp:sp modelId="{D0E8DD5F-F262-4047-9DF0-5E95DA04C6CA}">
      <dsp:nvSpPr>
        <dsp:cNvPr id="0" name=""/>
        <dsp:cNvSpPr/>
      </dsp:nvSpPr>
      <dsp:spPr>
        <a:xfrm>
          <a:off x="1159470" y="4028418"/>
          <a:ext cx="555041" cy="10609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1F00D-599B-4EDF-89AF-0C3CA0395422}">
      <dsp:nvSpPr>
        <dsp:cNvPr id="0" name=""/>
        <dsp:cNvSpPr/>
      </dsp:nvSpPr>
      <dsp:spPr>
        <a:xfrm>
          <a:off x="1159470" y="4028418"/>
          <a:ext cx="555041" cy="10609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4A965-E059-4228-A7B4-725716457BB9}">
      <dsp:nvSpPr>
        <dsp:cNvPr id="0" name=""/>
        <dsp:cNvSpPr/>
      </dsp:nvSpPr>
      <dsp:spPr>
        <a:xfrm>
          <a:off x="881949" y="4219394"/>
          <a:ext cx="1110083" cy="6790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الياء</a:t>
          </a:r>
          <a:endParaRPr lang="ar-SA" sz="3200" b="1" kern="1200" dirty="0"/>
        </a:p>
      </dsp:txBody>
      <dsp:txXfrm>
        <a:off x="881949" y="4219394"/>
        <a:ext cx="1110083" cy="679026"/>
      </dsp:txXfrm>
    </dsp:sp>
    <dsp:sp modelId="{5B61F4BC-0B09-48DE-A7EC-5B5AB1B68286}">
      <dsp:nvSpPr>
        <dsp:cNvPr id="0" name=""/>
        <dsp:cNvSpPr/>
      </dsp:nvSpPr>
      <dsp:spPr>
        <a:xfrm>
          <a:off x="6308412" y="4028418"/>
          <a:ext cx="936221" cy="9176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1313-468F-4F14-8DB0-A8902628E2ED}">
      <dsp:nvSpPr>
        <dsp:cNvPr id="0" name=""/>
        <dsp:cNvSpPr/>
      </dsp:nvSpPr>
      <dsp:spPr>
        <a:xfrm>
          <a:off x="6308412" y="4028418"/>
          <a:ext cx="936221" cy="9176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986FA-E6C1-4BB0-99BC-2CED3938CA02}">
      <dsp:nvSpPr>
        <dsp:cNvPr id="0" name=""/>
        <dsp:cNvSpPr/>
      </dsp:nvSpPr>
      <dsp:spPr>
        <a:xfrm>
          <a:off x="5840301" y="4193601"/>
          <a:ext cx="1872443" cy="5873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الألف</a:t>
          </a:r>
          <a:endParaRPr lang="ar-SA" sz="2500" b="1" kern="1200" dirty="0"/>
        </a:p>
      </dsp:txBody>
      <dsp:txXfrm>
        <a:off x="5840301" y="4193601"/>
        <a:ext cx="1872443" cy="587317"/>
      </dsp:txXfrm>
    </dsp:sp>
    <dsp:sp modelId="{AE550518-ABB5-4C8E-9D43-A088042276B0}">
      <dsp:nvSpPr>
        <dsp:cNvPr id="0" name=""/>
        <dsp:cNvSpPr/>
      </dsp:nvSpPr>
      <dsp:spPr>
        <a:xfrm>
          <a:off x="6185029" y="2720722"/>
          <a:ext cx="908342" cy="7601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A8644-D852-42A6-BCB2-F7FC28BC71A5}">
      <dsp:nvSpPr>
        <dsp:cNvPr id="0" name=""/>
        <dsp:cNvSpPr/>
      </dsp:nvSpPr>
      <dsp:spPr>
        <a:xfrm>
          <a:off x="6185029" y="2720722"/>
          <a:ext cx="908342" cy="7601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A255B-5052-41FA-97DE-AF223FF9E34E}">
      <dsp:nvSpPr>
        <dsp:cNvPr id="0" name=""/>
        <dsp:cNvSpPr/>
      </dsp:nvSpPr>
      <dsp:spPr>
        <a:xfrm>
          <a:off x="5730858" y="2857548"/>
          <a:ext cx="1816684" cy="4864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اللام</a:t>
          </a:r>
          <a:endParaRPr lang="ar-SA" sz="2500" b="1" kern="1200" dirty="0"/>
        </a:p>
      </dsp:txBody>
      <dsp:txXfrm>
        <a:off x="5730858" y="2857548"/>
        <a:ext cx="1816684" cy="486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FF4E7-430C-49D4-8390-05122E23C442}">
      <dsp:nvSpPr>
        <dsp:cNvPr id="0" name=""/>
        <dsp:cNvSpPr/>
      </dsp:nvSpPr>
      <dsp:spPr>
        <a:xfrm>
          <a:off x="4134352" y="832147"/>
          <a:ext cx="2782916" cy="173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868"/>
              </a:lnTo>
              <a:lnTo>
                <a:pt x="2782916" y="1515868"/>
              </a:lnTo>
              <a:lnTo>
                <a:pt x="2782916" y="1733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97481-6A4D-4ED0-9302-C5D9073A03F4}">
      <dsp:nvSpPr>
        <dsp:cNvPr id="0" name=""/>
        <dsp:cNvSpPr/>
      </dsp:nvSpPr>
      <dsp:spPr>
        <a:xfrm>
          <a:off x="4088632" y="832147"/>
          <a:ext cx="91440" cy="1759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1676"/>
              </a:lnTo>
              <a:lnTo>
                <a:pt x="65336" y="1541676"/>
              </a:lnTo>
              <a:lnTo>
                <a:pt x="65336" y="1759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68AA-50AB-4A7E-A984-8AA060AA2659}">
      <dsp:nvSpPr>
        <dsp:cNvPr id="0" name=""/>
        <dsp:cNvSpPr/>
      </dsp:nvSpPr>
      <dsp:spPr>
        <a:xfrm>
          <a:off x="1174630" y="832147"/>
          <a:ext cx="2959721" cy="1733501"/>
        </a:xfrm>
        <a:custGeom>
          <a:avLst/>
          <a:gdLst/>
          <a:ahLst/>
          <a:cxnLst/>
          <a:rect l="0" t="0" r="0" b="0"/>
          <a:pathLst>
            <a:path>
              <a:moveTo>
                <a:pt x="2959721" y="0"/>
              </a:moveTo>
              <a:lnTo>
                <a:pt x="2959721" y="1515868"/>
              </a:lnTo>
              <a:lnTo>
                <a:pt x="0" y="1515868"/>
              </a:lnTo>
              <a:lnTo>
                <a:pt x="0" y="1733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55977-496E-4D93-893E-2F1636F535D1}">
      <dsp:nvSpPr>
        <dsp:cNvPr id="0" name=""/>
        <dsp:cNvSpPr/>
      </dsp:nvSpPr>
      <dsp:spPr>
        <a:xfrm>
          <a:off x="603060" y="44934"/>
          <a:ext cx="7062583" cy="787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B99D7-B931-472A-BF1B-B8285144DFCD}">
      <dsp:nvSpPr>
        <dsp:cNvPr id="0" name=""/>
        <dsp:cNvSpPr/>
      </dsp:nvSpPr>
      <dsp:spPr>
        <a:xfrm>
          <a:off x="864089" y="292911"/>
          <a:ext cx="7062583" cy="787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تحذف لثلاثة أمور</a:t>
          </a:r>
          <a:endParaRPr lang="ar-SA" sz="3500" kern="1200" dirty="0"/>
        </a:p>
      </dsp:txBody>
      <dsp:txXfrm>
        <a:off x="887146" y="315968"/>
        <a:ext cx="7016469" cy="741098"/>
      </dsp:txXfrm>
    </dsp:sp>
    <dsp:sp modelId="{9B63D6F0-9BC7-44E8-9B2B-23ACD76EE6FA}">
      <dsp:nvSpPr>
        <dsp:cNvPr id="0" name=""/>
        <dsp:cNvSpPr/>
      </dsp:nvSpPr>
      <dsp:spPr>
        <a:xfrm>
          <a:off x="0" y="256564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A3AC7-7E88-4190-B3B3-CAA45F01BAC8}">
      <dsp:nvSpPr>
        <dsp:cNvPr id="0" name=""/>
        <dsp:cNvSpPr/>
      </dsp:nvSpPr>
      <dsp:spPr>
        <a:xfrm>
          <a:off x="261029" y="281362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i="0" kern="1200" smtClean="0">
              <a:solidFill>
                <a:srgbClr val="006D98"/>
              </a:solidFill>
              <a:effectLst/>
              <a:latin typeface="Naskh"/>
            </a:rPr>
            <a:t>حذف اقتصار</a:t>
          </a:r>
          <a:endParaRPr lang="ar-SA" sz="3500" kern="1200" dirty="0"/>
        </a:p>
      </dsp:txBody>
      <dsp:txXfrm>
        <a:off x="304722" y="2857319"/>
        <a:ext cx="2261875" cy="1404394"/>
      </dsp:txXfrm>
    </dsp:sp>
    <dsp:sp modelId="{5E7BEAC4-194D-4207-B899-FA0323A2F010}">
      <dsp:nvSpPr>
        <dsp:cNvPr id="0" name=""/>
        <dsp:cNvSpPr/>
      </dsp:nvSpPr>
      <dsp:spPr>
        <a:xfrm>
          <a:off x="2979338" y="2591456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4C871-8688-4BB9-8E89-388EFA67B9D7}">
      <dsp:nvSpPr>
        <dsp:cNvPr id="0" name=""/>
        <dsp:cNvSpPr/>
      </dsp:nvSpPr>
      <dsp:spPr>
        <a:xfrm>
          <a:off x="3240367" y="2839434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i="0" kern="1200" dirty="0" smtClean="0"/>
            <a:t>حذف اختصار</a:t>
          </a:r>
          <a:endParaRPr lang="ar-SA" sz="3500" kern="1200" dirty="0"/>
        </a:p>
      </dsp:txBody>
      <dsp:txXfrm>
        <a:off x="3284060" y="2883127"/>
        <a:ext cx="2261875" cy="1404394"/>
      </dsp:txXfrm>
    </dsp:sp>
    <dsp:sp modelId="{5B3CE775-CF5C-4AD9-8FD4-8CE3A5DDC824}">
      <dsp:nvSpPr>
        <dsp:cNvPr id="0" name=""/>
        <dsp:cNvSpPr/>
      </dsp:nvSpPr>
      <dsp:spPr>
        <a:xfrm>
          <a:off x="5742638" y="256564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5C033-2C4D-4641-B968-641AAB1CC3A0}">
      <dsp:nvSpPr>
        <dsp:cNvPr id="0" name=""/>
        <dsp:cNvSpPr/>
      </dsp:nvSpPr>
      <dsp:spPr>
        <a:xfrm>
          <a:off x="6003666" y="281362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i="0" kern="1200" dirty="0" smtClean="0">
              <a:solidFill>
                <a:srgbClr val="006D98"/>
              </a:solidFill>
              <a:effectLst/>
              <a:latin typeface="Naskh"/>
            </a:rPr>
            <a:t>حذف إشارة</a:t>
          </a:r>
          <a:endParaRPr lang="ar-SA" sz="3500" kern="1200" dirty="0"/>
        </a:p>
      </dsp:txBody>
      <dsp:txXfrm>
        <a:off x="6047359" y="2857319"/>
        <a:ext cx="2261875" cy="140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68C9-B2C1-4D46-A720-0C0709D0B2DD}">
      <dsp:nvSpPr>
        <dsp:cNvPr id="0" name=""/>
        <dsp:cNvSpPr/>
      </dsp:nvSpPr>
      <dsp:spPr>
        <a:xfrm>
          <a:off x="-199864" y="-561249"/>
          <a:ext cx="7970494" cy="546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2EB2-59AC-460D-8DE9-F19C4A18523E}">
      <dsp:nvSpPr>
        <dsp:cNvPr id="0" name=""/>
        <dsp:cNvSpPr/>
      </dsp:nvSpPr>
      <dsp:spPr>
        <a:xfrm>
          <a:off x="390924" y="0"/>
          <a:ext cx="7970494" cy="546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i="0" kern="1200" dirty="0" smtClean="0">
              <a:solidFill>
                <a:srgbClr val="006D98"/>
              </a:solidFill>
              <a:effectLst/>
              <a:latin typeface="Naskh"/>
            </a:rPr>
            <a:t>حذف </a:t>
          </a:r>
          <a:r>
            <a:rPr lang="ar-SA" sz="3600" b="1" i="0" kern="1200" dirty="0" smtClean="0">
              <a:solidFill>
                <a:srgbClr val="006D98"/>
              </a:solidFill>
              <a:effectLst/>
              <a:latin typeface="Naskh"/>
            </a:rPr>
            <a:t>إشارة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والمراد الإشارة بحذف الألف إلى قراءة محذوفة الألف. مثل حذفها في </a:t>
          </a:r>
          <a:r>
            <a:rPr lang="ar-SA" sz="3400" b="0" i="0" kern="1200" dirty="0" smtClean="0">
              <a:solidFill>
                <a:srgbClr val="950000"/>
              </a:solidFill>
              <a:effectLst/>
              <a:latin typeface="Naskh"/>
            </a:rPr>
            <a:t>"ملك يوم الدين"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 وحذفها في قوله تعالى: </a:t>
          </a:r>
          <a:r>
            <a:rPr lang="ar-SA" sz="3400" b="0" i="0" kern="1200" dirty="0" smtClean="0">
              <a:solidFill>
                <a:srgbClr val="950000"/>
              </a:solidFill>
              <a:effectLst/>
              <a:latin typeface="Naskh"/>
            </a:rPr>
            <a:t>"وإن يأتوكم أسرى تفادوهم"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 فحذف الألف في </a:t>
          </a:r>
          <a:r>
            <a:rPr lang="ar-SA" sz="3400" b="0" i="0" kern="1200" dirty="0" smtClean="0">
              <a:solidFill>
                <a:srgbClr val="947721"/>
              </a:solidFill>
              <a:effectLst/>
              <a:latin typeface="Naskh"/>
            </a:rPr>
            <a:t>{أُسَارَى}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 إشارة إلى قراءة حمزة حيث قرأها </a:t>
          </a:r>
          <a:r>
            <a:rPr lang="ar-SA" sz="3400" b="0" i="0" kern="1200" dirty="0" smtClean="0">
              <a:solidFill>
                <a:srgbClr val="950000"/>
              </a:solidFill>
              <a:effectLst/>
              <a:latin typeface="Naskh"/>
            </a:rPr>
            <a:t>"أسرى"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 بفتح الهمزة وإسكان السين وبدون ألف بعدها. وأما حذف الألف في </a:t>
          </a:r>
          <a:r>
            <a:rPr lang="ar-SA" sz="3400" b="0" i="0" kern="1200" dirty="0" smtClean="0">
              <a:solidFill>
                <a:srgbClr val="950000"/>
              </a:solidFill>
              <a:effectLst/>
              <a:latin typeface="Naskh"/>
            </a:rPr>
            <a:t>"تُفَدوهم"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 فإشارة إلى قراءة ابن كثير وأبي عمرو وابن عامر وحمزة وخلف حيث </a:t>
          </a:r>
          <a:r>
            <a:rPr lang="ar-SA" sz="3400" b="0" i="0" kern="1200" dirty="0" err="1" smtClean="0">
              <a:solidFill>
                <a:srgbClr val="000000"/>
              </a:solidFill>
              <a:effectLst/>
              <a:latin typeface="Naskh"/>
            </a:rPr>
            <a:t>قرءوها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 </a:t>
          </a:r>
          <a:r>
            <a:rPr lang="ar-SA" sz="3400" b="0" i="0" kern="1200" dirty="0" smtClean="0">
              <a:solidFill>
                <a:srgbClr val="950000"/>
              </a:solidFill>
              <a:effectLst/>
              <a:latin typeface="Naskh"/>
            </a:rPr>
            <a:t>"تَفْدوهم"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 بفتح التاء وسكون الفاء وبدون ألف بعدها</a:t>
          </a:r>
          <a:endParaRPr lang="ar-SA" sz="3400" b="0" kern="1200" dirty="0"/>
        </a:p>
      </dsp:txBody>
      <dsp:txXfrm>
        <a:off x="550928" y="160004"/>
        <a:ext cx="7650486" cy="5142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68C9-B2C1-4D46-A720-0C0709D0B2DD}">
      <dsp:nvSpPr>
        <dsp:cNvPr id="0" name=""/>
        <dsp:cNvSpPr/>
      </dsp:nvSpPr>
      <dsp:spPr>
        <a:xfrm>
          <a:off x="-158762" y="-561249"/>
          <a:ext cx="7970494" cy="546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2EB2-59AC-460D-8DE9-F19C4A18523E}">
      <dsp:nvSpPr>
        <dsp:cNvPr id="0" name=""/>
        <dsp:cNvSpPr/>
      </dsp:nvSpPr>
      <dsp:spPr>
        <a:xfrm>
          <a:off x="432026" y="0"/>
          <a:ext cx="7970494" cy="546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i="0" kern="1200" dirty="0" smtClean="0">
              <a:solidFill>
                <a:srgbClr val="006D98"/>
              </a:solidFill>
              <a:effectLst/>
              <a:latin typeface="Naskh"/>
            </a:rPr>
            <a:t>حذف </a:t>
          </a:r>
          <a:r>
            <a:rPr lang="ar-SA" sz="3600" b="1" i="0" kern="1200" dirty="0" smtClean="0">
              <a:solidFill>
                <a:srgbClr val="006D98"/>
              </a:solidFill>
              <a:effectLst/>
              <a:latin typeface="Naskh"/>
            </a:rPr>
            <a:t>اختصار</a:t>
          </a:r>
          <a:r>
            <a:rPr lang="ar-SA" sz="3200" b="0" i="0" kern="1200" dirty="0" smtClean="0">
              <a:solidFill>
                <a:srgbClr val="006D98"/>
              </a:solidFill>
              <a:effectLst/>
              <a:latin typeface="Naskh"/>
            </a:rPr>
            <a:t>(التقليل)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والمراد به حذف الألف من جمع المذكر أو المؤنث السالمين ما تكرر وما لم يتكرر إذا لم يقع بعد الألف تشديد أو همز مثل (العالمين): (والذاريات) (والحافظين) (والصادقين ) أما إذا وقع بعدها مباشرة حرف مشدد أو مهموز فتثبت ( الضالين) (وما هم بضارّين) (للطائفين) (والقائمين) (أوهم قائلون)</a:t>
          </a:r>
          <a:endParaRPr lang="ar-SA" sz="3400" b="0" kern="1200" dirty="0"/>
        </a:p>
      </dsp:txBody>
      <dsp:txXfrm>
        <a:off x="592030" y="160004"/>
        <a:ext cx="7650486" cy="5142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68C9-B2C1-4D46-A720-0C0709D0B2DD}">
      <dsp:nvSpPr>
        <dsp:cNvPr id="0" name=""/>
        <dsp:cNvSpPr/>
      </dsp:nvSpPr>
      <dsp:spPr>
        <a:xfrm>
          <a:off x="-158762" y="-561249"/>
          <a:ext cx="7970494" cy="546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2EB2-59AC-460D-8DE9-F19C4A18523E}">
      <dsp:nvSpPr>
        <dsp:cNvPr id="0" name=""/>
        <dsp:cNvSpPr/>
      </dsp:nvSpPr>
      <dsp:spPr>
        <a:xfrm>
          <a:off x="432026" y="0"/>
          <a:ext cx="7970494" cy="546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i="0" kern="1200" dirty="0" smtClean="0">
              <a:solidFill>
                <a:srgbClr val="006D98"/>
              </a:solidFill>
              <a:effectLst/>
              <a:latin typeface="Naskh"/>
            </a:rPr>
            <a:t>حذف </a:t>
          </a:r>
          <a:r>
            <a:rPr lang="ar-SA" sz="3600" b="1" i="0" kern="1200" dirty="0" smtClean="0">
              <a:solidFill>
                <a:srgbClr val="006D98"/>
              </a:solidFill>
              <a:effectLst/>
              <a:latin typeface="Naskh"/>
            </a:rPr>
            <a:t>اقتصار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solidFill>
                <a:srgbClr val="FF0000"/>
              </a:solidFill>
              <a:effectLst/>
              <a:latin typeface="Naskh"/>
            </a:rPr>
            <a:t>(ما اقتصر على كلمة أو كلمات)</a:t>
          </a:r>
          <a:endParaRPr lang="ar-SA" sz="2000" b="0" i="0" kern="1200" dirty="0" smtClean="0">
            <a:solidFill>
              <a:srgbClr val="FF0000"/>
            </a:solidFill>
            <a:effectLst/>
            <a:latin typeface="Naskh"/>
          </a:endParaRP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وهو حذف يرد في كلمة دون نظائرها في المواضع الأخرى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0" i="0" kern="1200" dirty="0" smtClean="0">
              <a:solidFill>
                <a:srgbClr val="000000"/>
              </a:solidFill>
              <a:effectLst/>
              <a:latin typeface="Naskh"/>
            </a:rPr>
            <a:t>مثاله: حذف الألف من كلمة «الميعاد» في سورة الأنفال في قوله تعالى(ولو تواعدتم لاختلفتم في الميعاد )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0" i="0" kern="1200" dirty="0" smtClean="0">
              <a:solidFill>
                <a:srgbClr val="000000"/>
              </a:solidFill>
              <a:effectLst/>
              <a:latin typeface="Naskh"/>
            </a:rPr>
            <a:t>   </a:t>
          </a: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 دون باقي المواضع..</a:t>
          </a:r>
          <a:endParaRPr lang="ar-SA" sz="3400" b="0" i="0" kern="1200" dirty="0" smtClean="0">
            <a:solidFill>
              <a:srgbClr val="000000"/>
            </a:solidFill>
            <a:effectLst/>
            <a:latin typeface="Naskh"/>
          </a:endParaRPr>
        </a:p>
        <a:p>
          <a:pPr lvl="0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0" i="0" kern="1200" dirty="0" smtClean="0">
              <a:solidFill>
                <a:srgbClr val="000000"/>
              </a:solidFill>
              <a:effectLst/>
              <a:latin typeface="Naskh"/>
            </a:rPr>
            <a:t>هذه أقسام حذف الألف أما مواضع حذف الألف فلا تكاد تنضبط، إلا أن العلماء ذكروا لها ضوابط تقريبية منها: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400" b="0" kern="1200" dirty="0"/>
        </a:p>
      </dsp:txBody>
      <dsp:txXfrm>
        <a:off x="592030" y="160004"/>
        <a:ext cx="7650486" cy="514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D04C97-FA7C-4D75-87F3-FB404D5E7FBE}" type="datetimeFigureOut">
              <a:rPr lang="ar-SA" smtClean="0"/>
              <a:t>20/06/41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DDAF4C-B5E9-40DF-9A64-8F20D6D46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49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AF4C-B5E9-40DF-9A64-8F20D6D46105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AF4C-B5E9-40DF-9A64-8F20D6D4610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2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39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00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55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4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27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61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7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5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9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37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20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E8B-3BCD-46D7-BC09-761CC7F6A21D}" type="datetimeFigureOut">
              <a:rPr lang="ar-SA" smtClean="0"/>
              <a:t>19/06/41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EC80-5F02-460A-A084-73EC228F69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44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484785"/>
            <a:ext cx="8229600" cy="365841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rgbClr val="00B0F0"/>
                </a:solidFill>
              </a:rPr>
              <a:t>يتبع :</a:t>
            </a:r>
            <a:r>
              <a:rPr lang="ar-SA" sz="8000" b="1" dirty="0" smtClean="0"/>
              <a:t>رسم المصحف  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204498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ar-SA" sz="4800" b="1" dirty="0" smtClean="0"/>
              <a:t>1 - الألف:</a:t>
            </a:r>
            <a:endParaRPr lang="ar-SA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943535513"/>
              </p:ext>
            </p:extLst>
          </p:nvPr>
        </p:nvGraphicFramePr>
        <p:xfrm>
          <a:off x="467544" y="1124744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99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3871121"/>
              </p:ext>
            </p:extLst>
          </p:nvPr>
        </p:nvGraphicFramePr>
        <p:xfrm>
          <a:off x="251520" y="404664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762995726"/>
              </p:ext>
            </p:extLst>
          </p:nvPr>
        </p:nvGraphicFramePr>
        <p:xfrm>
          <a:off x="251520" y="404664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69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589632357"/>
              </p:ext>
            </p:extLst>
          </p:nvPr>
        </p:nvGraphicFramePr>
        <p:xfrm>
          <a:off x="251520" y="404664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سهم للأسفل 4"/>
          <p:cNvSpPr/>
          <p:nvPr/>
        </p:nvSpPr>
        <p:spPr>
          <a:xfrm>
            <a:off x="6372200" y="5301208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7020272" y="5229200"/>
            <a:ext cx="242316" cy="56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59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9268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1- جمع المذكر السالم وما ألحق به إذا لم يقع بعد الألف همز أو تشديد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r>
              <a:rPr lang="ar-SA" dirty="0" smtClean="0"/>
              <a:t>2- ما كان مفرده على فعّال (فعّالين) و(</a:t>
            </a:r>
            <a:r>
              <a:rPr lang="ar-SA" dirty="0" smtClean="0">
                <a:solidFill>
                  <a:prstClr val="black"/>
                </a:solidFill>
              </a:rPr>
              <a:t>فعّالون</a:t>
            </a:r>
            <a:r>
              <a:rPr lang="ar-SA" dirty="0" smtClean="0"/>
              <a:t>) - وفيه استثناء</a:t>
            </a:r>
          </a:p>
          <a:p>
            <a:pPr marL="0" indent="0">
              <a:buNone/>
            </a:pPr>
            <a:r>
              <a:rPr lang="ar-SA" dirty="0" smtClean="0"/>
              <a:t>3-  من كل جمع منقوص – وفيه استثناء</a:t>
            </a:r>
          </a:p>
          <a:p>
            <a:pPr marL="0" indent="0">
              <a:buNone/>
            </a:pPr>
            <a:r>
              <a:rPr lang="ar-SA" dirty="0" smtClean="0"/>
              <a:t>4- إذا جاءت الألف متوسطة بعد لام أو بين </a:t>
            </a:r>
            <a:r>
              <a:rPr lang="ar-SA" dirty="0" err="1" smtClean="0"/>
              <a:t>لامين</a:t>
            </a:r>
            <a:r>
              <a:rPr lang="ar-SA" dirty="0"/>
              <a:t> - وفيه </a:t>
            </a:r>
            <a:r>
              <a:rPr lang="ar-SA" dirty="0" smtClean="0"/>
              <a:t>استثناء</a:t>
            </a:r>
          </a:p>
          <a:p>
            <a:pPr marL="0" indent="0">
              <a:buNone/>
            </a:pPr>
            <a:r>
              <a:rPr lang="ar-SA" dirty="0" smtClean="0"/>
              <a:t>5- ألف ما دل على تنبيه أو نداء بشرط أن لا تكون متطرفة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6- ألف ضمير الرفع المتصل «</a:t>
            </a:r>
            <a:r>
              <a:rPr lang="ar-SA" dirty="0" err="1" smtClean="0">
                <a:solidFill>
                  <a:srgbClr val="FF0000"/>
                </a:solidFill>
              </a:rPr>
              <a:t>نا</a:t>
            </a:r>
            <a:r>
              <a:rPr lang="ar-SA" dirty="0" smtClean="0">
                <a:solidFill>
                  <a:srgbClr val="FF0000"/>
                </a:solidFill>
              </a:rPr>
              <a:t>» الواقعة فاعلا إذا اتصل بها ضمير النصب..(زدنهم) و(علمنه)..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8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صور من الرسم قبل النقط والشكل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6192688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8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kaheel7.com/ar/images/stories/1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845174" cy="56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116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ar-SA" dirty="0">
                <a:solidFill>
                  <a:prstClr val="black"/>
                </a:solidFill>
              </a:rPr>
              <a:t>... </a:t>
            </a:r>
            <a:r>
              <a:rPr lang="ar-SA" dirty="0">
                <a:solidFill>
                  <a:srgbClr val="0070C0"/>
                </a:solidFill>
              </a:rPr>
              <a:t>فَلْيُؤَدِّ</a:t>
            </a:r>
            <a:r>
              <a:rPr lang="ar-SA" dirty="0">
                <a:solidFill>
                  <a:prstClr val="black"/>
                </a:solidFill>
              </a:rPr>
              <a:t> الَّذِي اؤْتُمِنَ </a:t>
            </a:r>
            <a:r>
              <a:rPr lang="ar-SA" dirty="0" smtClean="0">
                <a:solidFill>
                  <a:prstClr val="black"/>
                </a:solidFill>
              </a:rPr>
              <a:t>أَمَانَتَهُ</a:t>
            </a: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وَلْيَتَّقِ اللّهَ رَبَّهُ وَلاَ تَكْتُمُواْ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الشَّهَادَةَ </a:t>
            </a:r>
            <a:r>
              <a:rPr lang="ar-SA" dirty="0">
                <a:solidFill>
                  <a:prstClr val="black"/>
                </a:solidFill>
              </a:rPr>
              <a:t>وَمَن يَكْتُمْهَا فَإِنَّهُ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آثِمٌ </a:t>
            </a:r>
            <a:r>
              <a:rPr lang="ar-SA" dirty="0">
                <a:solidFill>
                  <a:prstClr val="black"/>
                </a:solidFill>
              </a:rPr>
              <a:t>قَلْبُهُ وَاللّهُ بِمَا تَعْمَلُونَ </a:t>
            </a:r>
            <a:r>
              <a:rPr lang="ar-SA" dirty="0" smtClean="0">
                <a:solidFill>
                  <a:prstClr val="black"/>
                </a:solidFill>
              </a:rPr>
              <a:t>عَلِيمٌ</a:t>
            </a:r>
          </a:p>
          <a:p>
            <a:pPr lvl="0">
              <a:buFont typeface="Arial" charset="0"/>
              <a:buChar char="•"/>
            </a:pPr>
            <a:r>
              <a:rPr lang="ar-SA" dirty="0" smtClean="0">
                <a:solidFill>
                  <a:prstClr val="black"/>
                </a:solidFill>
              </a:rPr>
              <a:t>لِّلَّهِ </a:t>
            </a:r>
            <a:r>
              <a:rPr lang="ar-SA" dirty="0">
                <a:solidFill>
                  <a:prstClr val="black"/>
                </a:solidFill>
              </a:rPr>
              <a:t>ما فِي السَّمَاواتِ وَمَا </a:t>
            </a:r>
            <a:r>
              <a:rPr lang="ar-SA" dirty="0" smtClean="0">
                <a:solidFill>
                  <a:prstClr val="black"/>
                </a:solidFill>
              </a:rPr>
              <a:t>فِي</a:t>
            </a: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الأَرْضِ وَإِن تُبْدُواْ مَا فِي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أَنفُسِكُمْ </a:t>
            </a:r>
            <a:r>
              <a:rPr lang="ar-SA" dirty="0">
                <a:solidFill>
                  <a:prstClr val="black"/>
                </a:solidFill>
              </a:rPr>
              <a:t>أَوْ تُخْفُوهُ يُحَاسِبْكُم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بِهِ </a:t>
            </a:r>
            <a:r>
              <a:rPr lang="ar-SA" dirty="0">
                <a:solidFill>
                  <a:prstClr val="black"/>
                </a:solidFill>
              </a:rPr>
              <a:t>اللّهُ فَيَغْفِرُ لِمَن يَشَاء </a:t>
            </a:r>
            <a:r>
              <a:rPr lang="ar-SA" dirty="0" smtClean="0">
                <a:solidFill>
                  <a:prstClr val="black"/>
                </a:solidFill>
              </a:rPr>
              <a:t>وَيُعَذِّبُ</a:t>
            </a: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مَن يَشَاء وَاللّهُ عَلَى كُلِّ </a:t>
            </a:r>
            <a:r>
              <a:rPr lang="ar-SA" dirty="0" smtClean="0">
                <a:solidFill>
                  <a:prstClr val="black"/>
                </a:solidFill>
              </a:rPr>
              <a:t>شَيْءٍ</a:t>
            </a: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قَدِيرٌ * آمَنَ الرَّسُولُ بِمَا أُنزِلَ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إِلَيْهِ مِن </a:t>
            </a:r>
            <a:r>
              <a:rPr lang="ar-SA" dirty="0">
                <a:solidFill>
                  <a:prstClr val="black"/>
                </a:solidFill>
              </a:rPr>
              <a:t>رَّبِّهِ وَالْمُؤْمِنُونَ كُلٌّ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ar-SA" dirty="0" smtClean="0">
                <a:solidFill>
                  <a:prstClr val="black"/>
                </a:solidFill>
              </a:rPr>
              <a:t>آمَنَ </a:t>
            </a:r>
            <a:r>
              <a:rPr lang="ar-SA" dirty="0">
                <a:solidFill>
                  <a:prstClr val="black"/>
                </a:solidFill>
              </a:rPr>
              <a:t>بِاللّهِ </a:t>
            </a:r>
            <a:r>
              <a:rPr lang="ar-SA" dirty="0" err="1" smtClean="0">
                <a:solidFill>
                  <a:prstClr val="black"/>
                </a:solidFill>
              </a:rPr>
              <a:t>وَمَلآئِكَتِهِ</a:t>
            </a:r>
            <a:r>
              <a:rPr lang="ar-SA" dirty="0">
                <a:solidFill>
                  <a:prstClr val="black"/>
                </a:solidFill>
              </a:rPr>
              <a:t>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78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3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980730"/>
            <a:ext cx="7772400" cy="1470025"/>
          </a:xfrm>
        </p:spPr>
        <p:txBody>
          <a:bodyPr>
            <a:normAutofit/>
          </a:bodyPr>
          <a:lstStyle/>
          <a:p>
            <a:r>
              <a:rPr lang="ar-SA" sz="5400" b="1" dirty="0" smtClean="0"/>
              <a:t>قواعد رسم المصحف العثماني </a:t>
            </a:r>
            <a:endParaRPr lang="ar-SA" sz="54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992888" cy="3240360"/>
          </a:xfrm>
        </p:spPr>
        <p:txBody>
          <a:bodyPr>
            <a:noAutofit/>
          </a:bodyPr>
          <a:lstStyle/>
          <a:p>
            <a:pPr algn="r"/>
            <a:r>
              <a:rPr lang="ar-SA" sz="4400" b="1" dirty="0" smtClean="0"/>
              <a:t>للرسم </a:t>
            </a:r>
            <a:r>
              <a:rPr lang="ar-SA" sz="4800" b="1" dirty="0" smtClean="0"/>
              <a:t>العثماني قواعد يدرسها المختصون </a:t>
            </a:r>
          </a:p>
          <a:p>
            <a:pPr algn="r"/>
            <a:r>
              <a:rPr lang="ar-SA" sz="4800" b="1" dirty="0" smtClean="0"/>
              <a:t>بتوسع، وحصرها علماء الفن في ست، هي :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42487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459053"/>
              </p:ext>
            </p:extLst>
          </p:nvPr>
        </p:nvGraphicFramePr>
        <p:xfrm>
          <a:off x="468313" y="188641"/>
          <a:ext cx="8229600" cy="626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47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50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                        </a:t>
            </a:r>
            <a:r>
              <a:rPr lang="ar-SA" b="1" i="0" dirty="0" smtClean="0">
                <a:solidFill>
                  <a:srgbClr val="000000"/>
                </a:solidFill>
                <a:effectLst/>
                <a:latin typeface="Naskh"/>
              </a:rPr>
              <a:t> 1- قاعدة الحذف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041781570"/>
              </p:ext>
            </p:extLst>
          </p:nvPr>
        </p:nvGraphicFramePr>
        <p:xfrm>
          <a:off x="251520" y="764706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7140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369</Words>
  <Application>Microsoft Office PowerPoint</Application>
  <PresentationFormat>عرض على الشاشة (3:4)‏</PresentationFormat>
  <Paragraphs>58</Paragraphs>
  <Slides>14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يتبع :رسم المصحف  </vt:lpstr>
      <vt:lpstr>صور من الرسم قبل النقط والشكل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قواعد رسم المصحف العثماني </vt:lpstr>
      <vt:lpstr>عرض تقديمي في PowerPoint</vt:lpstr>
      <vt:lpstr>عرض تقديمي في PowerPoint</vt:lpstr>
      <vt:lpstr>1 - الألف: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يتبع :رسم المصحف</dc:title>
  <dc:creator>USER</dc:creator>
  <cp:lastModifiedBy>USER</cp:lastModifiedBy>
  <cp:revision>31</cp:revision>
  <dcterms:created xsi:type="dcterms:W3CDTF">2020-02-13T15:50:27Z</dcterms:created>
  <dcterms:modified xsi:type="dcterms:W3CDTF">2020-02-16T11:29:09Z</dcterms:modified>
</cp:coreProperties>
</file>